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95" r:id="rId3"/>
    <p:sldId id="257" r:id="rId4"/>
    <p:sldId id="285" r:id="rId5"/>
    <p:sldId id="264" r:id="rId6"/>
    <p:sldId id="267" r:id="rId7"/>
    <p:sldId id="286" r:id="rId8"/>
    <p:sldId id="268" r:id="rId9"/>
    <p:sldId id="269" r:id="rId10"/>
    <p:sldId id="287" r:id="rId11"/>
    <p:sldId id="270" r:id="rId12"/>
    <p:sldId id="271" r:id="rId13"/>
    <p:sldId id="288" r:id="rId14"/>
    <p:sldId id="272" r:id="rId15"/>
    <p:sldId id="273" r:id="rId16"/>
    <p:sldId id="289" r:id="rId17"/>
    <p:sldId id="274" r:id="rId18"/>
    <p:sldId id="275" r:id="rId19"/>
    <p:sldId id="290" r:id="rId20"/>
    <p:sldId id="276" r:id="rId21"/>
    <p:sldId id="277" r:id="rId22"/>
    <p:sldId id="291" r:id="rId23"/>
    <p:sldId id="278" r:id="rId24"/>
    <p:sldId id="281" r:id="rId25"/>
    <p:sldId id="292" r:id="rId26"/>
    <p:sldId id="282" r:id="rId27"/>
    <p:sldId id="283" r:id="rId28"/>
    <p:sldId id="294" r:id="rId29"/>
    <p:sldId id="284" r:id="rId30"/>
    <p:sldId id="279" r:id="rId31"/>
    <p:sldId id="293" r:id="rId32"/>
    <p:sldId id="280"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B113"/>
    <a:srgbClr val="3C1FED"/>
    <a:srgbClr val="FFFF0D"/>
    <a:srgbClr val="FFFF66"/>
    <a:srgbClr val="FFCC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994" autoAdjust="0"/>
    <p:restoredTop sz="86391" autoAdjust="0"/>
  </p:normalViewPr>
  <p:slideViewPr>
    <p:cSldViewPr>
      <p:cViewPr varScale="1">
        <p:scale>
          <a:sx n="113" d="100"/>
          <a:sy n="113" d="100"/>
        </p:scale>
        <p:origin x="1056" y="96"/>
      </p:cViewPr>
      <p:guideLst>
        <p:guide orient="horz" pos="2160"/>
        <p:guide pos="2880"/>
      </p:guideLst>
    </p:cSldViewPr>
  </p:slideViewPr>
  <p:outlineViewPr>
    <p:cViewPr>
      <p:scale>
        <a:sx n="33" d="100"/>
        <a:sy n="33" d="100"/>
      </p:scale>
      <p:origin x="246"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BBB3D58-2A68-4B99-8BEB-730AC4ECAC80}" type="slidenum">
              <a:rPr lang="en-US" altLang="en-US"/>
              <a:pPr/>
              <a:t>‹#›</a:t>
            </a:fld>
            <a:endParaRPr lang="en-US" altLang="en-US"/>
          </a:p>
        </p:txBody>
      </p:sp>
    </p:spTree>
    <p:extLst>
      <p:ext uri="{BB962C8B-B14F-4D97-AF65-F5344CB8AC3E}">
        <p14:creationId xmlns:p14="http://schemas.microsoft.com/office/powerpoint/2010/main" val="116774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6688DCC-313D-4463-8B76-87987A0D9766}" type="slidenum">
              <a:rPr lang="en-US" altLang="en-US"/>
              <a:pPr eaLnBrk="1" hangingPunct="1">
                <a:spcBef>
                  <a:spcPct val="0"/>
                </a:spcBef>
              </a:pPr>
              <a:t>1</a:t>
            </a:fld>
            <a:endParaRPr lang="en-US" alt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046908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8EBFBD7-E8ED-4157-A00C-AD8B78787CF0}" type="slidenum">
              <a:rPr lang="en-US" altLang="en-US"/>
              <a:pPr eaLnBrk="1" hangingPunct="1">
                <a:spcBef>
                  <a:spcPct val="0"/>
                </a:spcBef>
              </a:pPr>
              <a:t>11</a:t>
            </a:fld>
            <a:endParaRPr lang="en-US"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08920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D52935B-4DA5-4319-B305-354A0FB80956}" type="slidenum">
              <a:rPr lang="en-US" altLang="en-US"/>
              <a:pPr eaLnBrk="1" hangingPunct="1">
                <a:spcBef>
                  <a:spcPct val="0"/>
                </a:spcBef>
              </a:pPr>
              <a:t>12</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362518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3FDEBF2-07F9-47F3-8886-1F24FD2FA2F6}" type="slidenum">
              <a:rPr lang="en-US" altLang="en-US"/>
              <a:pPr eaLnBrk="1" hangingPunct="1">
                <a:spcBef>
                  <a:spcPct val="0"/>
                </a:spcBef>
              </a:pPr>
              <a:t>13</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365104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736500E-B239-4FB4-ADCF-6379C393E34A}" type="slidenum">
              <a:rPr lang="en-US" altLang="en-US"/>
              <a:pPr eaLnBrk="1" hangingPunct="1">
                <a:spcBef>
                  <a:spcPct val="0"/>
                </a:spcBef>
              </a:pPr>
              <a:t>14</a:t>
            </a:fld>
            <a:endParaRPr lang="en-US" alt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398378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D736BFA-C14E-4217-ACA3-5200720DAF8D}" type="slidenum">
              <a:rPr lang="en-US" altLang="en-US"/>
              <a:pPr eaLnBrk="1" hangingPunct="1">
                <a:spcBef>
                  <a:spcPct val="0"/>
                </a:spcBef>
              </a:pPr>
              <a:t>15</a:t>
            </a:fld>
            <a:endParaRPr lang="en-US"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861998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FB7D0EF-E5B8-4DCC-AF28-E31A2D0EC0FB}" type="slidenum">
              <a:rPr lang="en-US" altLang="en-US"/>
              <a:pPr eaLnBrk="1" hangingPunct="1">
                <a:spcBef>
                  <a:spcPct val="0"/>
                </a:spcBef>
              </a:pPr>
              <a:t>16</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013387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34FCB75-5F26-4D93-AD85-5283D6D50061}" type="slidenum">
              <a:rPr lang="en-US" altLang="en-US"/>
              <a:pPr eaLnBrk="1" hangingPunct="1">
                <a:spcBef>
                  <a:spcPct val="0"/>
                </a:spcBef>
              </a:pPr>
              <a:t>17</a:t>
            </a:fld>
            <a:endParaRPr lang="en-US" alt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933640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1963D46-FCD0-43CC-8E44-9B58A860009B}" type="slidenum">
              <a:rPr lang="en-US" altLang="en-US"/>
              <a:pPr eaLnBrk="1" hangingPunct="1">
                <a:spcBef>
                  <a:spcPct val="0"/>
                </a:spcBef>
              </a:pPr>
              <a:t>18</a:t>
            </a:fld>
            <a:endParaRPr lang="en-US" alt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990200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CA0C5E5-8AD6-4F1F-A7EF-AA03669E284D}" type="slidenum">
              <a:rPr lang="en-US" altLang="en-US"/>
              <a:pPr eaLnBrk="1" hangingPunct="1">
                <a:spcBef>
                  <a:spcPct val="0"/>
                </a:spcBef>
              </a:pPr>
              <a:t>19</a:t>
            </a:fld>
            <a:endParaRPr lang="en-US" alt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340082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7DAC171-85CD-4251-99D9-B5E95F0C1C6F}" type="slidenum">
              <a:rPr lang="en-US" altLang="en-US"/>
              <a:pPr eaLnBrk="1" hangingPunct="1">
                <a:spcBef>
                  <a:spcPct val="0"/>
                </a:spcBef>
              </a:pPr>
              <a:t>20</a:t>
            </a:fld>
            <a:endParaRPr lang="en-US"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706013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8F1CD06-211C-4C1F-A278-1CD93AB278EF}" type="slidenum">
              <a:rPr lang="en-US" altLang="en-US"/>
              <a:pPr eaLnBrk="1" hangingPunct="1">
                <a:spcBef>
                  <a:spcPct val="0"/>
                </a:spcBef>
              </a:pPr>
              <a:t>3</a:t>
            </a:fld>
            <a:endParaRPr lang="en-US" alt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775635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CAE5791-BDBA-47BA-92C5-758D486593D3}" type="slidenum">
              <a:rPr lang="en-US" altLang="en-US"/>
              <a:pPr eaLnBrk="1" hangingPunct="1">
                <a:spcBef>
                  <a:spcPct val="0"/>
                </a:spcBef>
              </a:pPr>
              <a:t>21</a:t>
            </a:fld>
            <a:endParaRPr lang="en-US"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685473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3600B60-820E-44DE-A80D-ACB4F21B02A8}" type="slidenum">
              <a:rPr lang="en-US" altLang="en-US"/>
              <a:pPr eaLnBrk="1" hangingPunct="1">
                <a:spcBef>
                  <a:spcPct val="0"/>
                </a:spcBef>
              </a:pPr>
              <a:t>22</a:t>
            </a:fld>
            <a:endParaRPr lang="en-US" alt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9215678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347D01A-5318-4A5A-BA29-DB31D45C28D1}" type="slidenum">
              <a:rPr lang="en-US" altLang="en-US"/>
              <a:pPr eaLnBrk="1" hangingPunct="1">
                <a:spcBef>
                  <a:spcPct val="0"/>
                </a:spcBef>
              </a:pPr>
              <a:t>23</a:t>
            </a:fld>
            <a:endParaRPr lang="en-US" alt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9489345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ACF51F8-0FE6-4DA7-A1C4-5ADDDF60F338}" type="slidenum">
              <a:rPr lang="en-US" altLang="en-US"/>
              <a:pPr eaLnBrk="1" hangingPunct="1">
                <a:spcBef>
                  <a:spcPct val="0"/>
                </a:spcBef>
              </a:pPr>
              <a:t>24</a:t>
            </a:fld>
            <a:endParaRPr lang="en-US" alt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1535803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30BE211-64BF-4DAF-BF2E-09A567A2080C}" type="slidenum">
              <a:rPr lang="en-US" altLang="en-US"/>
              <a:pPr eaLnBrk="1" hangingPunct="1">
                <a:spcBef>
                  <a:spcPct val="0"/>
                </a:spcBef>
              </a:pPr>
              <a:t>25</a:t>
            </a:fld>
            <a:endParaRPr lang="en-US" alt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9359534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9AB2FED-D379-48ED-8338-97D8508741AA}" type="slidenum">
              <a:rPr lang="en-US" altLang="en-US"/>
              <a:pPr eaLnBrk="1" hangingPunct="1">
                <a:spcBef>
                  <a:spcPct val="0"/>
                </a:spcBef>
              </a:pPr>
              <a:t>26</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2541076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63A06D7-AE6C-4C9E-A6F5-720EC53F77BB}" type="slidenum">
              <a:rPr lang="en-US" altLang="en-US"/>
              <a:pPr eaLnBrk="1" hangingPunct="1">
                <a:spcBef>
                  <a:spcPct val="0"/>
                </a:spcBef>
              </a:pPr>
              <a:t>27</a:t>
            </a:fld>
            <a:endParaRPr lang="en-US" alt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3154171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410B0F6-A1B7-4AB1-8FAB-FCE6259C73F9}" type="slidenum">
              <a:rPr lang="en-US" altLang="en-US"/>
              <a:pPr eaLnBrk="1" hangingPunct="1">
                <a:spcBef>
                  <a:spcPct val="0"/>
                </a:spcBef>
              </a:pPr>
              <a:t>28</a:t>
            </a:fld>
            <a:endParaRPr lang="en-US" alt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7493591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C140427-D4CE-431E-988D-5445EBFC45F4}" type="slidenum">
              <a:rPr lang="en-US" altLang="en-US"/>
              <a:pPr eaLnBrk="1" hangingPunct="1">
                <a:spcBef>
                  <a:spcPct val="0"/>
                </a:spcBef>
              </a:pPr>
              <a:t>29</a:t>
            </a:fld>
            <a:endParaRPr lang="en-US" alt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0334815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4644AAE-8296-4670-8122-993F581C2C9B}" type="slidenum">
              <a:rPr lang="en-US" altLang="en-US"/>
              <a:pPr eaLnBrk="1" hangingPunct="1">
                <a:spcBef>
                  <a:spcPct val="0"/>
                </a:spcBef>
              </a:pPr>
              <a:t>30</a:t>
            </a:fld>
            <a:endParaRPr lang="en-US" alt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430897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D710868-E6FC-4150-8E8C-0B739E647D89}" type="slidenum">
              <a:rPr lang="en-US" altLang="en-US"/>
              <a:pPr eaLnBrk="1" hangingPunct="1">
                <a:spcBef>
                  <a:spcPct val="0"/>
                </a:spcBef>
              </a:pPr>
              <a:t>4</a:t>
            </a:fld>
            <a:endParaRPr lang="en-US" alt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4005936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B9908C9-CE37-4F69-86BD-7EE9A2E334EE}" type="slidenum">
              <a:rPr lang="en-US" altLang="en-US"/>
              <a:pPr eaLnBrk="1" hangingPunct="1">
                <a:spcBef>
                  <a:spcPct val="0"/>
                </a:spcBef>
              </a:pPr>
              <a:t>31</a:t>
            </a:fld>
            <a:endParaRPr lang="en-US"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2665553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62FC9DF-3243-4D24-A2CD-4F45F8D2D797}" type="slidenum">
              <a:rPr lang="en-US" altLang="en-US"/>
              <a:pPr eaLnBrk="1" hangingPunct="1">
                <a:spcBef>
                  <a:spcPct val="0"/>
                </a:spcBef>
              </a:pPr>
              <a:t>32</a:t>
            </a:fld>
            <a:endParaRPr lang="en-US" alt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354362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D278379-02C1-451A-9EE0-98AEA0517E5B}" type="slidenum">
              <a:rPr lang="en-US" altLang="en-US"/>
              <a:pPr eaLnBrk="1" hangingPunct="1">
                <a:spcBef>
                  <a:spcPct val="0"/>
                </a:spcBef>
              </a:pPr>
              <a:t>5</a:t>
            </a:fld>
            <a:endParaRPr lang="en-US"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786075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5DE973F-FFC9-493D-8238-6F8DE6666500}" type="slidenum">
              <a:rPr lang="en-US" altLang="en-US"/>
              <a:pPr eaLnBrk="1" hangingPunct="1">
                <a:spcBef>
                  <a:spcPct val="0"/>
                </a:spcBef>
              </a:pPr>
              <a:t>6</a:t>
            </a:fld>
            <a:endParaRPr lang="en-US" alt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369578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D54B11F-6B66-4FE2-BA85-3BC166BE9520}" type="slidenum">
              <a:rPr lang="en-US" altLang="en-US"/>
              <a:pPr eaLnBrk="1" hangingPunct="1">
                <a:spcBef>
                  <a:spcPct val="0"/>
                </a:spcBef>
              </a:pPr>
              <a:t>7</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849598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6C1CEA5-6A20-407E-BE71-04524CEABA4E}" type="slidenum">
              <a:rPr lang="en-US" altLang="en-US"/>
              <a:pPr eaLnBrk="1" hangingPunct="1">
                <a:spcBef>
                  <a:spcPct val="0"/>
                </a:spcBef>
              </a:pPr>
              <a:t>8</a:t>
            </a:fld>
            <a:endParaRPr lang="en-US" alt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169773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3898150-55AE-4ED7-AF55-90D428314847}" type="slidenum">
              <a:rPr lang="en-US" altLang="en-US"/>
              <a:pPr eaLnBrk="1" hangingPunct="1">
                <a:spcBef>
                  <a:spcPct val="0"/>
                </a:spcBef>
              </a:pPr>
              <a:t>9</a:t>
            </a:fld>
            <a:endParaRPr lang="en-US" alt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633511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988BCE8-6390-48E5-B741-51AFA449257E}" type="slidenum">
              <a:rPr lang="en-US" altLang="en-US"/>
              <a:pPr eaLnBrk="1" hangingPunct="1">
                <a:spcBef>
                  <a:spcPct val="0"/>
                </a:spcBef>
              </a:pPr>
              <a:t>10</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590048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24710F2-B799-44E7-B83C-0B99BE6E4F6F}" type="slidenum">
              <a:rPr lang="en-US" altLang="en-US"/>
              <a:pPr/>
              <a:t>‹#›</a:t>
            </a:fld>
            <a:endParaRPr lang="en-US" altLang="en-US"/>
          </a:p>
        </p:txBody>
      </p:sp>
    </p:spTree>
    <p:extLst>
      <p:ext uri="{BB962C8B-B14F-4D97-AF65-F5344CB8AC3E}">
        <p14:creationId xmlns:p14="http://schemas.microsoft.com/office/powerpoint/2010/main" val="839743504"/>
      </p:ext>
    </p:extLst>
  </p:cSld>
  <p:clrMapOvr>
    <a:masterClrMapping/>
  </p:clrMapOvr>
  <p:transition advClick="0" advTm="40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B654E6F-E60E-4CB9-A662-1108A52E0B6D}" type="slidenum">
              <a:rPr lang="en-US" altLang="en-US"/>
              <a:pPr/>
              <a:t>‹#›</a:t>
            </a:fld>
            <a:endParaRPr lang="en-US" altLang="en-US"/>
          </a:p>
        </p:txBody>
      </p:sp>
    </p:spTree>
    <p:extLst>
      <p:ext uri="{BB962C8B-B14F-4D97-AF65-F5344CB8AC3E}">
        <p14:creationId xmlns:p14="http://schemas.microsoft.com/office/powerpoint/2010/main" val="2394128185"/>
      </p:ext>
    </p:extLst>
  </p:cSld>
  <p:clrMapOvr>
    <a:masterClrMapping/>
  </p:clrMapOvr>
  <p:transition advClick="0" advTm="40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F09315A-D306-4B29-93C2-87FBBD2B8516}" type="slidenum">
              <a:rPr lang="en-US" altLang="en-US"/>
              <a:pPr/>
              <a:t>‹#›</a:t>
            </a:fld>
            <a:endParaRPr lang="en-US" altLang="en-US"/>
          </a:p>
        </p:txBody>
      </p:sp>
    </p:spTree>
    <p:extLst>
      <p:ext uri="{BB962C8B-B14F-4D97-AF65-F5344CB8AC3E}">
        <p14:creationId xmlns:p14="http://schemas.microsoft.com/office/powerpoint/2010/main" val="1869348205"/>
      </p:ext>
    </p:extLst>
  </p:cSld>
  <p:clrMapOvr>
    <a:masterClrMapping/>
  </p:clrMapOvr>
  <p:transition advClick="0" advTm="4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170A1E6-3462-4401-8C58-91AF87BF94CE}" type="slidenum">
              <a:rPr lang="en-US" altLang="en-US"/>
              <a:pPr/>
              <a:t>‹#›</a:t>
            </a:fld>
            <a:endParaRPr lang="en-US" altLang="en-US"/>
          </a:p>
        </p:txBody>
      </p:sp>
    </p:spTree>
    <p:extLst>
      <p:ext uri="{BB962C8B-B14F-4D97-AF65-F5344CB8AC3E}">
        <p14:creationId xmlns:p14="http://schemas.microsoft.com/office/powerpoint/2010/main" val="626920843"/>
      </p:ext>
    </p:extLst>
  </p:cSld>
  <p:clrMapOvr>
    <a:masterClrMapping/>
  </p:clrMapOvr>
  <p:transition advClick="0" advTm="4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3973A02-3729-43D8-9E2E-2D34AEF376F2}" type="slidenum">
              <a:rPr lang="en-US" altLang="en-US"/>
              <a:pPr/>
              <a:t>‹#›</a:t>
            </a:fld>
            <a:endParaRPr lang="en-US" altLang="en-US"/>
          </a:p>
        </p:txBody>
      </p:sp>
    </p:spTree>
    <p:extLst>
      <p:ext uri="{BB962C8B-B14F-4D97-AF65-F5344CB8AC3E}">
        <p14:creationId xmlns:p14="http://schemas.microsoft.com/office/powerpoint/2010/main" val="2898077478"/>
      </p:ext>
    </p:extLst>
  </p:cSld>
  <p:clrMapOvr>
    <a:masterClrMapping/>
  </p:clrMapOvr>
  <p:transition advClick="0" advTm="40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F6CEC39-E592-4157-98C6-7342D812238A}" type="slidenum">
              <a:rPr lang="en-US" altLang="en-US"/>
              <a:pPr/>
              <a:t>‹#›</a:t>
            </a:fld>
            <a:endParaRPr lang="en-US" altLang="en-US"/>
          </a:p>
        </p:txBody>
      </p:sp>
    </p:spTree>
    <p:extLst>
      <p:ext uri="{BB962C8B-B14F-4D97-AF65-F5344CB8AC3E}">
        <p14:creationId xmlns:p14="http://schemas.microsoft.com/office/powerpoint/2010/main" val="3833387355"/>
      </p:ext>
    </p:extLst>
  </p:cSld>
  <p:clrMapOvr>
    <a:masterClrMapping/>
  </p:clrMapOvr>
  <p:transition advClick="0" advTm="40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4BF114D8-2488-4102-AC5C-E6B592DCE936}" type="slidenum">
              <a:rPr lang="en-US" altLang="en-US"/>
              <a:pPr/>
              <a:t>‹#›</a:t>
            </a:fld>
            <a:endParaRPr lang="en-US" altLang="en-US"/>
          </a:p>
        </p:txBody>
      </p:sp>
    </p:spTree>
    <p:extLst>
      <p:ext uri="{BB962C8B-B14F-4D97-AF65-F5344CB8AC3E}">
        <p14:creationId xmlns:p14="http://schemas.microsoft.com/office/powerpoint/2010/main" val="1363442731"/>
      </p:ext>
    </p:extLst>
  </p:cSld>
  <p:clrMapOvr>
    <a:masterClrMapping/>
  </p:clrMapOvr>
  <p:transition advClick="0" advTm="40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70B9A8E-62F5-47B0-8413-984330B1BD31}" type="slidenum">
              <a:rPr lang="en-US" altLang="en-US"/>
              <a:pPr/>
              <a:t>‹#›</a:t>
            </a:fld>
            <a:endParaRPr lang="en-US" altLang="en-US"/>
          </a:p>
        </p:txBody>
      </p:sp>
    </p:spTree>
    <p:extLst>
      <p:ext uri="{BB962C8B-B14F-4D97-AF65-F5344CB8AC3E}">
        <p14:creationId xmlns:p14="http://schemas.microsoft.com/office/powerpoint/2010/main" val="3251902233"/>
      </p:ext>
    </p:extLst>
  </p:cSld>
  <p:clrMapOvr>
    <a:masterClrMapping/>
  </p:clrMapOvr>
  <p:transition advClick="0" advTm="40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F1176CAF-D745-4FC0-A65B-0E5FCB904B9C}" type="slidenum">
              <a:rPr lang="en-US" altLang="en-US"/>
              <a:pPr/>
              <a:t>‹#›</a:t>
            </a:fld>
            <a:endParaRPr lang="en-US" altLang="en-US"/>
          </a:p>
        </p:txBody>
      </p:sp>
    </p:spTree>
    <p:extLst>
      <p:ext uri="{BB962C8B-B14F-4D97-AF65-F5344CB8AC3E}">
        <p14:creationId xmlns:p14="http://schemas.microsoft.com/office/powerpoint/2010/main" val="4134953544"/>
      </p:ext>
    </p:extLst>
  </p:cSld>
  <p:clrMapOvr>
    <a:masterClrMapping/>
  </p:clrMapOvr>
  <p:transition advClick="0" advTm="40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D51515F-6B80-495D-B35F-F7762776173F}" type="slidenum">
              <a:rPr lang="en-US" altLang="en-US"/>
              <a:pPr/>
              <a:t>‹#›</a:t>
            </a:fld>
            <a:endParaRPr lang="en-US" altLang="en-US"/>
          </a:p>
        </p:txBody>
      </p:sp>
    </p:spTree>
    <p:extLst>
      <p:ext uri="{BB962C8B-B14F-4D97-AF65-F5344CB8AC3E}">
        <p14:creationId xmlns:p14="http://schemas.microsoft.com/office/powerpoint/2010/main" val="4111818202"/>
      </p:ext>
    </p:extLst>
  </p:cSld>
  <p:clrMapOvr>
    <a:masterClrMapping/>
  </p:clrMapOvr>
  <p:transition advClick="0" advTm="40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055E56A-8EBD-4AF6-9EBE-9546CBE46E7D}" type="slidenum">
              <a:rPr lang="en-US" altLang="en-US"/>
              <a:pPr/>
              <a:t>‹#›</a:t>
            </a:fld>
            <a:endParaRPr lang="en-US" altLang="en-US"/>
          </a:p>
        </p:txBody>
      </p:sp>
    </p:spTree>
    <p:extLst>
      <p:ext uri="{BB962C8B-B14F-4D97-AF65-F5344CB8AC3E}">
        <p14:creationId xmlns:p14="http://schemas.microsoft.com/office/powerpoint/2010/main" val="2642722139"/>
      </p:ext>
    </p:extLst>
  </p:cSld>
  <p:clrMapOvr>
    <a:masterClrMapping/>
  </p:clrMapOvr>
  <p:transition advClick="0" advTm="40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CB113"/>
            </a:gs>
            <a:gs pos="50000">
              <a:srgbClr val="FFFF0D"/>
            </a:gs>
            <a:gs pos="100000">
              <a:srgbClr val="3CB113"/>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0F1A708-8D15-4DFE-B6C7-4AE13A7163B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advTm="4000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20.wmf"/><Relationship Id="rId4" Type="http://schemas.openxmlformats.org/officeDocument/2006/relationships/image" Target="../media/image19.wmf"/></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53" name="Text Box 14"/>
          <p:cNvSpPr txBox="1">
            <a:spLocks noChangeArrowheads="1"/>
          </p:cNvSpPr>
          <p:nvPr/>
        </p:nvSpPr>
        <p:spPr bwMode="auto">
          <a:xfrm>
            <a:off x="6096000" y="59436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dirty="0"/>
              <a:t>Game #7</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ndAc>
      <p:stSnd>
        <p:snd r:embed="rId3" name="chimes.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mtClean="0"/>
              <a:t>Rivers</a:t>
            </a:r>
          </a:p>
        </p:txBody>
      </p:sp>
      <p:sp>
        <p:nvSpPr>
          <p:cNvPr id="33795" name="Rectangle 3"/>
          <p:cNvSpPr>
            <a:spLocks noGrp="1" noChangeArrowheads="1"/>
          </p:cNvSpPr>
          <p:nvPr>
            <p:ph type="body" sz="half" idx="1"/>
          </p:nvPr>
        </p:nvSpPr>
        <p:spPr>
          <a:xfrm>
            <a:off x="465667" y="2133600"/>
            <a:ext cx="4038600" cy="4525963"/>
          </a:xfrm>
        </p:spPr>
        <p:txBody>
          <a:bodyPr/>
          <a:lstStyle/>
          <a:p>
            <a:pPr eaLnBrk="1" hangingPunct="1"/>
            <a:r>
              <a:rPr lang="en-US" altLang="en-US" dirty="0" smtClean="0"/>
              <a:t>Nile</a:t>
            </a:r>
          </a:p>
          <a:p>
            <a:pPr eaLnBrk="1" hangingPunct="1"/>
            <a:r>
              <a:rPr lang="en-US" altLang="en-US" dirty="0" smtClean="0"/>
              <a:t>Yellow</a:t>
            </a:r>
          </a:p>
          <a:p>
            <a:pPr eaLnBrk="1" hangingPunct="1"/>
            <a:r>
              <a:rPr lang="en-US" altLang="en-US" dirty="0" smtClean="0"/>
              <a:t>Mississippi</a:t>
            </a:r>
          </a:p>
          <a:p>
            <a:pPr eaLnBrk="1" hangingPunct="1"/>
            <a:r>
              <a:rPr lang="en-US" altLang="en-US" dirty="0" smtClean="0"/>
              <a:t>Green</a:t>
            </a:r>
          </a:p>
          <a:p>
            <a:pPr eaLnBrk="1" hangingPunct="1"/>
            <a:r>
              <a:rPr lang="en-US" altLang="en-US" dirty="0" smtClean="0"/>
              <a:t>Colorado</a:t>
            </a:r>
          </a:p>
        </p:txBody>
      </p:sp>
      <p:sp>
        <p:nvSpPr>
          <p:cNvPr id="33796" name="Rectangle 4"/>
          <p:cNvSpPr>
            <a:spLocks noGrp="1" noChangeArrowheads="1"/>
          </p:cNvSpPr>
          <p:nvPr>
            <p:ph type="body" sz="half" idx="2"/>
          </p:nvPr>
        </p:nvSpPr>
        <p:spPr>
          <a:xfrm>
            <a:off x="4656667" y="2133600"/>
            <a:ext cx="4038600" cy="4525963"/>
          </a:xfrm>
        </p:spPr>
        <p:txBody>
          <a:bodyPr/>
          <a:lstStyle/>
          <a:p>
            <a:pPr eaLnBrk="1" hangingPunct="1"/>
            <a:r>
              <a:rPr lang="en-US" altLang="en-US" dirty="0" smtClean="0"/>
              <a:t>Congo</a:t>
            </a:r>
          </a:p>
          <a:p>
            <a:pPr eaLnBrk="1" hangingPunct="1"/>
            <a:r>
              <a:rPr lang="en-US" altLang="en-US" dirty="0" smtClean="0"/>
              <a:t>Amazon</a:t>
            </a:r>
          </a:p>
          <a:p>
            <a:pPr eaLnBrk="1" hangingPunct="1"/>
            <a:r>
              <a:rPr lang="en-US" altLang="en-US" dirty="0" smtClean="0"/>
              <a:t>Seine</a:t>
            </a:r>
          </a:p>
          <a:p>
            <a:pPr eaLnBrk="1" hangingPunct="1"/>
            <a:r>
              <a:rPr lang="en-US" altLang="en-US" dirty="0" smtClean="0"/>
              <a:t>Hudson</a:t>
            </a:r>
          </a:p>
          <a:p>
            <a:pPr eaLnBrk="1" hangingPunct="1"/>
            <a:r>
              <a:rPr lang="en-US" altLang="en-US" dirty="0" smtClean="0"/>
              <a:t>Thames</a:t>
            </a:r>
          </a:p>
        </p:txBody>
      </p:sp>
      <p:pic>
        <p:nvPicPr>
          <p:cNvPr id="11269" name="Picture 24" descr="Nile_River_and_delta_from_orbi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6500" y="4876800"/>
            <a:ext cx="2419350"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anim calcmode="lin" valueType="num">
                                      <p:cBhvr>
                                        <p:cTn id="7" dur="1000" fill="hold"/>
                                        <p:tgtEl>
                                          <p:spTgt spid="33795">
                                            <p:txEl>
                                              <p:pRg st="1" end="1"/>
                                            </p:txEl>
                                          </p:spTgt>
                                        </p:tgtEl>
                                        <p:attrNameLst>
                                          <p:attrName>ppt_w</p:attrName>
                                        </p:attrNameLst>
                                      </p:cBhvr>
                                      <p:tavLst>
                                        <p:tav tm="0">
                                          <p:val>
                                            <p:strVal val="#ppt_w*0.05"/>
                                          </p:val>
                                        </p:tav>
                                        <p:tav tm="100000">
                                          <p:val>
                                            <p:strVal val="#ppt_w"/>
                                          </p:val>
                                        </p:tav>
                                      </p:tavLst>
                                    </p:anim>
                                    <p:anim calcmode="lin" valueType="num">
                                      <p:cBhvr>
                                        <p:cTn id="8" dur="1000" fill="hold"/>
                                        <p:tgtEl>
                                          <p:spTgt spid="33795">
                                            <p:txEl>
                                              <p:pRg st="1" end="1"/>
                                            </p:txEl>
                                          </p:spTgt>
                                        </p:tgtEl>
                                        <p:attrNameLst>
                                          <p:attrName>ppt_h</p:attrName>
                                        </p:attrNameLst>
                                      </p:cBhvr>
                                      <p:tavLst>
                                        <p:tav tm="0">
                                          <p:val>
                                            <p:strVal val="#ppt_h"/>
                                          </p:val>
                                        </p:tav>
                                        <p:tav tm="100000">
                                          <p:val>
                                            <p:strVal val="#ppt_h"/>
                                          </p:val>
                                        </p:tav>
                                      </p:tavLst>
                                    </p:anim>
                                    <p:anim calcmode="lin" valueType="num">
                                      <p:cBhvr>
                                        <p:cTn id="9" dur="1000" fill="hold"/>
                                        <p:tgtEl>
                                          <p:spTgt spid="33795">
                                            <p:txEl>
                                              <p:pRg st="1" end="1"/>
                                            </p:txEl>
                                          </p:spTgt>
                                        </p:tgtEl>
                                        <p:attrNameLst>
                                          <p:attrName>ppt_x</p:attrName>
                                        </p:attrNameLst>
                                      </p:cBhvr>
                                      <p:tavLst>
                                        <p:tav tm="0">
                                          <p:val>
                                            <p:strVal val="#ppt_x-.2"/>
                                          </p:val>
                                        </p:tav>
                                        <p:tav tm="100000">
                                          <p:val>
                                            <p:strVal val="#ppt_x"/>
                                          </p:val>
                                        </p:tav>
                                      </p:tavLst>
                                    </p:anim>
                                    <p:anim calcmode="lin" valueType="num">
                                      <p:cBhvr>
                                        <p:cTn id="10" dur="1000" fill="hold"/>
                                        <p:tgtEl>
                                          <p:spTgt spid="33795">
                                            <p:txEl>
                                              <p:pRg st="1" end="1"/>
                                            </p:txEl>
                                          </p:spTgt>
                                        </p:tgtEl>
                                        <p:attrNameLst>
                                          <p:attrName>ppt_y</p:attrName>
                                        </p:attrNameLst>
                                      </p:cBhvr>
                                      <p:tavLst>
                                        <p:tav tm="0">
                                          <p:val>
                                            <p:strVal val="#ppt_y"/>
                                          </p:val>
                                        </p:tav>
                                        <p:tav tm="100000">
                                          <p:val>
                                            <p:strVal val="#ppt_y"/>
                                          </p:val>
                                        </p:tav>
                                      </p:tavLst>
                                    </p:anim>
                                    <p:animEffect transition="in" filter="fade">
                                      <p:cBhvr>
                                        <p:cTn id="11" dur="1000"/>
                                        <p:tgtEl>
                                          <p:spTgt spid="33795">
                                            <p:txEl>
                                              <p:pRg st="1" end="1"/>
                                            </p:txEl>
                                          </p:spTgt>
                                        </p:tgtEl>
                                      </p:cBhvr>
                                    </p:animEffect>
                                  </p:childTnLst>
                                </p:cTn>
                              </p:par>
                            </p:childTnLst>
                          </p:cTn>
                        </p:par>
                        <p:par>
                          <p:cTn id="12" fill="hold" nodeType="afterGroup">
                            <p:stCondLst>
                              <p:cond delay="1000"/>
                            </p:stCondLst>
                            <p:childTnLst>
                              <p:par>
                                <p:cTn id="13" presetID="54" presetClass="entr" presetSubtype="0" accel="100000" fill="hold" nodeType="afterEffect">
                                  <p:stCondLst>
                                    <p:cond delay="0"/>
                                  </p:stCondLst>
                                  <p:childTnLst>
                                    <p:set>
                                      <p:cBhvr>
                                        <p:cTn id="14" dur="1" fill="hold">
                                          <p:stCondLst>
                                            <p:cond delay="0"/>
                                          </p:stCondLst>
                                        </p:cTn>
                                        <p:tgtEl>
                                          <p:spTgt spid="33795">
                                            <p:txEl>
                                              <p:pRg st="0" end="0"/>
                                            </p:txEl>
                                          </p:spTgt>
                                        </p:tgtEl>
                                        <p:attrNameLst>
                                          <p:attrName>style.visibility</p:attrName>
                                        </p:attrNameLst>
                                      </p:cBhvr>
                                      <p:to>
                                        <p:strVal val="visible"/>
                                      </p:to>
                                    </p:set>
                                    <p:anim calcmode="lin" valueType="num">
                                      <p:cBhvr>
                                        <p:cTn id="15" dur="1000" fill="hold"/>
                                        <p:tgtEl>
                                          <p:spTgt spid="33795">
                                            <p:txEl>
                                              <p:pRg st="0" end="0"/>
                                            </p:txEl>
                                          </p:spTgt>
                                        </p:tgtEl>
                                        <p:attrNameLst>
                                          <p:attrName>ppt_w</p:attrName>
                                        </p:attrNameLst>
                                      </p:cBhvr>
                                      <p:tavLst>
                                        <p:tav tm="0">
                                          <p:val>
                                            <p:strVal val="#ppt_w*0.05"/>
                                          </p:val>
                                        </p:tav>
                                        <p:tav tm="100000">
                                          <p:val>
                                            <p:strVal val="#ppt_w"/>
                                          </p:val>
                                        </p:tav>
                                      </p:tavLst>
                                    </p:anim>
                                    <p:anim calcmode="lin" valueType="num">
                                      <p:cBhvr>
                                        <p:cTn id="16" dur="1000" fill="hold"/>
                                        <p:tgtEl>
                                          <p:spTgt spid="33795">
                                            <p:txEl>
                                              <p:pRg st="0" end="0"/>
                                            </p:txEl>
                                          </p:spTgt>
                                        </p:tgtEl>
                                        <p:attrNameLst>
                                          <p:attrName>ppt_h</p:attrName>
                                        </p:attrNameLst>
                                      </p:cBhvr>
                                      <p:tavLst>
                                        <p:tav tm="0">
                                          <p:val>
                                            <p:strVal val="#ppt_h"/>
                                          </p:val>
                                        </p:tav>
                                        <p:tav tm="100000">
                                          <p:val>
                                            <p:strVal val="#ppt_h"/>
                                          </p:val>
                                        </p:tav>
                                      </p:tavLst>
                                    </p:anim>
                                    <p:anim calcmode="lin" valueType="num">
                                      <p:cBhvr>
                                        <p:cTn id="17" dur="1000" fill="hold"/>
                                        <p:tgtEl>
                                          <p:spTgt spid="33795">
                                            <p:txEl>
                                              <p:pRg st="0" end="0"/>
                                            </p:txEl>
                                          </p:spTgt>
                                        </p:tgtEl>
                                        <p:attrNameLst>
                                          <p:attrName>ppt_x</p:attrName>
                                        </p:attrNameLst>
                                      </p:cBhvr>
                                      <p:tavLst>
                                        <p:tav tm="0">
                                          <p:val>
                                            <p:strVal val="#ppt_x-.2"/>
                                          </p:val>
                                        </p:tav>
                                        <p:tav tm="100000">
                                          <p:val>
                                            <p:strVal val="#ppt_x"/>
                                          </p:val>
                                        </p:tav>
                                      </p:tavLst>
                                    </p:anim>
                                    <p:anim calcmode="lin" valueType="num">
                                      <p:cBhvr>
                                        <p:cTn id="18" dur="1000" fill="hold"/>
                                        <p:tgtEl>
                                          <p:spTgt spid="33795">
                                            <p:txEl>
                                              <p:pRg st="0" end="0"/>
                                            </p:txEl>
                                          </p:spTgt>
                                        </p:tgtEl>
                                        <p:attrNameLst>
                                          <p:attrName>ppt_y</p:attrName>
                                        </p:attrNameLst>
                                      </p:cBhvr>
                                      <p:tavLst>
                                        <p:tav tm="0">
                                          <p:val>
                                            <p:strVal val="#ppt_y"/>
                                          </p:val>
                                        </p:tav>
                                        <p:tav tm="100000">
                                          <p:val>
                                            <p:strVal val="#ppt_y"/>
                                          </p:val>
                                        </p:tav>
                                      </p:tavLst>
                                    </p:anim>
                                    <p:animEffect transition="in" filter="fade">
                                      <p:cBhvr>
                                        <p:cTn id="19" dur="1000"/>
                                        <p:tgtEl>
                                          <p:spTgt spid="33795">
                                            <p:txEl>
                                              <p:pRg st="0" end="0"/>
                                            </p:txEl>
                                          </p:spTgt>
                                        </p:tgtEl>
                                      </p:cBhvr>
                                    </p:animEffect>
                                  </p:childTnLst>
                                </p:cTn>
                              </p:par>
                            </p:childTnLst>
                          </p:cTn>
                        </p:par>
                        <p:par>
                          <p:cTn id="20" fill="hold" nodeType="afterGroup">
                            <p:stCondLst>
                              <p:cond delay="2000"/>
                            </p:stCondLst>
                            <p:childTnLst>
                              <p:par>
                                <p:cTn id="21" presetID="54" presetClass="entr" presetSubtype="0" accel="100000" fill="hold" nodeType="afterEffect">
                                  <p:stCondLst>
                                    <p:cond delay="0"/>
                                  </p:stCondLst>
                                  <p:childTnLst>
                                    <p:set>
                                      <p:cBhvr>
                                        <p:cTn id="22" dur="1" fill="hold">
                                          <p:stCondLst>
                                            <p:cond delay="0"/>
                                          </p:stCondLst>
                                        </p:cTn>
                                        <p:tgtEl>
                                          <p:spTgt spid="33795">
                                            <p:txEl>
                                              <p:pRg st="2" end="2"/>
                                            </p:txEl>
                                          </p:spTgt>
                                        </p:tgtEl>
                                        <p:attrNameLst>
                                          <p:attrName>style.visibility</p:attrName>
                                        </p:attrNameLst>
                                      </p:cBhvr>
                                      <p:to>
                                        <p:strVal val="visible"/>
                                      </p:to>
                                    </p:set>
                                    <p:anim calcmode="lin" valueType="num">
                                      <p:cBhvr>
                                        <p:cTn id="23" dur="1000" fill="hold"/>
                                        <p:tgtEl>
                                          <p:spTgt spid="33795">
                                            <p:txEl>
                                              <p:pRg st="2" end="2"/>
                                            </p:txEl>
                                          </p:spTgt>
                                        </p:tgtEl>
                                        <p:attrNameLst>
                                          <p:attrName>ppt_w</p:attrName>
                                        </p:attrNameLst>
                                      </p:cBhvr>
                                      <p:tavLst>
                                        <p:tav tm="0">
                                          <p:val>
                                            <p:strVal val="#ppt_w*0.05"/>
                                          </p:val>
                                        </p:tav>
                                        <p:tav tm="100000">
                                          <p:val>
                                            <p:strVal val="#ppt_w"/>
                                          </p:val>
                                        </p:tav>
                                      </p:tavLst>
                                    </p:anim>
                                    <p:anim calcmode="lin" valueType="num">
                                      <p:cBhvr>
                                        <p:cTn id="24" dur="1000" fill="hold"/>
                                        <p:tgtEl>
                                          <p:spTgt spid="33795">
                                            <p:txEl>
                                              <p:pRg st="2" end="2"/>
                                            </p:txEl>
                                          </p:spTgt>
                                        </p:tgtEl>
                                        <p:attrNameLst>
                                          <p:attrName>ppt_h</p:attrName>
                                        </p:attrNameLst>
                                      </p:cBhvr>
                                      <p:tavLst>
                                        <p:tav tm="0">
                                          <p:val>
                                            <p:strVal val="#ppt_h"/>
                                          </p:val>
                                        </p:tav>
                                        <p:tav tm="100000">
                                          <p:val>
                                            <p:strVal val="#ppt_h"/>
                                          </p:val>
                                        </p:tav>
                                      </p:tavLst>
                                    </p:anim>
                                    <p:anim calcmode="lin" valueType="num">
                                      <p:cBhvr>
                                        <p:cTn id="25" dur="1000" fill="hold"/>
                                        <p:tgtEl>
                                          <p:spTgt spid="33795">
                                            <p:txEl>
                                              <p:pRg st="2" end="2"/>
                                            </p:txEl>
                                          </p:spTgt>
                                        </p:tgtEl>
                                        <p:attrNameLst>
                                          <p:attrName>ppt_x</p:attrName>
                                        </p:attrNameLst>
                                      </p:cBhvr>
                                      <p:tavLst>
                                        <p:tav tm="0">
                                          <p:val>
                                            <p:strVal val="#ppt_x-.2"/>
                                          </p:val>
                                        </p:tav>
                                        <p:tav tm="100000">
                                          <p:val>
                                            <p:strVal val="#ppt_x"/>
                                          </p:val>
                                        </p:tav>
                                      </p:tavLst>
                                    </p:anim>
                                    <p:anim calcmode="lin" valueType="num">
                                      <p:cBhvr>
                                        <p:cTn id="26" dur="1000" fill="hold"/>
                                        <p:tgtEl>
                                          <p:spTgt spid="33795">
                                            <p:txEl>
                                              <p:pRg st="2" end="2"/>
                                            </p:txEl>
                                          </p:spTgt>
                                        </p:tgtEl>
                                        <p:attrNameLst>
                                          <p:attrName>ppt_y</p:attrName>
                                        </p:attrNameLst>
                                      </p:cBhvr>
                                      <p:tavLst>
                                        <p:tav tm="0">
                                          <p:val>
                                            <p:strVal val="#ppt_y"/>
                                          </p:val>
                                        </p:tav>
                                        <p:tav tm="100000">
                                          <p:val>
                                            <p:strVal val="#ppt_y"/>
                                          </p:val>
                                        </p:tav>
                                      </p:tavLst>
                                    </p:anim>
                                    <p:animEffect transition="in" filter="fade">
                                      <p:cBhvr>
                                        <p:cTn id="27" dur="1000"/>
                                        <p:tgtEl>
                                          <p:spTgt spid="33795">
                                            <p:txEl>
                                              <p:pRg st="2" end="2"/>
                                            </p:txEl>
                                          </p:spTgt>
                                        </p:tgtEl>
                                      </p:cBhvr>
                                    </p:animEffect>
                                  </p:childTnLst>
                                </p:cTn>
                              </p:par>
                            </p:childTnLst>
                          </p:cTn>
                        </p:par>
                        <p:par>
                          <p:cTn id="28" fill="hold" nodeType="afterGroup">
                            <p:stCondLst>
                              <p:cond delay="3000"/>
                            </p:stCondLst>
                            <p:childTnLst>
                              <p:par>
                                <p:cTn id="29" presetID="54" presetClass="entr" presetSubtype="0" accel="100000" fill="hold" nodeType="afterEffect">
                                  <p:stCondLst>
                                    <p:cond delay="0"/>
                                  </p:stCondLst>
                                  <p:childTnLst>
                                    <p:set>
                                      <p:cBhvr>
                                        <p:cTn id="30" dur="1" fill="hold">
                                          <p:stCondLst>
                                            <p:cond delay="0"/>
                                          </p:stCondLst>
                                        </p:cTn>
                                        <p:tgtEl>
                                          <p:spTgt spid="33795">
                                            <p:txEl>
                                              <p:pRg st="3" end="3"/>
                                            </p:txEl>
                                          </p:spTgt>
                                        </p:tgtEl>
                                        <p:attrNameLst>
                                          <p:attrName>style.visibility</p:attrName>
                                        </p:attrNameLst>
                                      </p:cBhvr>
                                      <p:to>
                                        <p:strVal val="visible"/>
                                      </p:to>
                                    </p:set>
                                    <p:anim calcmode="lin" valueType="num">
                                      <p:cBhvr>
                                        <p:cTn id="31" dur="1000" fill="hold"/>
                                        <p:tgtEl>
                                          <p:spTgt spid="33795">
                                            <p:txEl>
                                              <p:pRg st="3" end="3"/>
                                            </p:txEl>
                                          </p:spTgt>
                                        </p:tgtEl>
                                        <p:attrNameLst>
                                          <p:attrName>ppt_w</p:attrName>
                                        </p:attrNameLst>
                                      </p:cBhvr>
                                      <p:tavLst>
                                        <p:tav tm="0">
                                          <p:val>
                                            <p:strVal val="#ppt_w*0.05"/>
                                          </p:val>
                                        </p:tav>
                                        <p:tav tm="100000">
                                          <p:val>
                                            <p:strVal val="#ppt_w"/>
                                          </p:val>
                                        </p:tav>
                                      </p:tavLst>
                                    </p:anim>
                                    <p:anim calcmode="lin" valueType="num">
                                      <p:cBhvr>
                                        <p:cTn id="32" dur="1000" fill="hold"/>
                                        <p:tgtEl>
                                          <p:spTgt spid="33795">
                                            <p:txEl>
                                              <p:pRg st="3" end="3"/>
                                            </p:txEl>
                                          </p:spTgt>
                                        </p:tgtEl>
                                        <p:attrNameLst>
                                          <p:attrName>ppt_h</p:attrName>
                                        </p:attrNameLst>
                                      </p:cBhvr>
                                      <p:tavLst>
                                        <p:tav tm="0">
                                          <p:val>
                                            <p:strVal val="#ppt_h"/>
                                          </p:val>
                                        </p:tav>
                                        <p:tav tm="100000">
                                          <p:val>
                                            <p:strVal val="#ppt_h"/>
                                          </p:val>
                                        </p:tav>
                                      </p:tavLst>
                                    </p:anim>
                                    <p:anim calcmode="lin" valueType="num">
                                      <p:cBhvr>
                                        <p:cTn id="33" dur="1000" fill="hold"/>
                                        <p:tgtEl>
                                          <p:spTgt spid="33795">
                                            <p:txEl>
                                              <p:pRg st="3" end="3"/>
                                            </p:txEl>
                                          </p:spTgt>
                                        </p:tgtEl>
                                        <p:attrNameLst>
                                          <p:attrName>ppt_x</p:attrName>
                                        </p:attrNameLst>
                                      </p:cBhvr>
                                      <p:tavLst>
                                        <p:tav tm="0">
                                          <p:val>
                                            <p:strVal val="#ppt_x-.2"/>
                                          </p:val>
                                        </p:tav>
                                        <p:tav tm="100000">
                                          <p:val>
                                            <p:strVal val="#ppt_x"/>
                                          </p:val>
                                        </p:tav>
                                      </p:tavLst>
                                    </p:anim>
                                    <p:anim calcmode="lin" valueType="num">
                                      <p:cBhvr>
                                        <p:cTn id="34" dur="1000" fill="hold"/>
                                        <p:tgtEl>
                                          <p:spTgt spid="33795">
                                            <p:txEl>
                                              <p:pRg st="3" end="3"/>
                                            </p:txEl>
                                          </p:spTgt>
                                        </p:tgtEl>
                                        <p:attrNameLst>
                                          <p:attrName>ppt_y</p:attrName>
                                        </p:attrNameLst>
                                      </p:cBhvr>
                                      <p:tavLst>
                                        <p:tav tm="0">
                                          <p:val>
                                            <p:strVal val="#ppt_y"/>
                                          </p:val>
                                        </p:tav>
                                        <p:tav tm="100000">
                                          <p:val>
                                            <p:strVal val="#ppt_y"/>
                                          </p:val>
                                        </p:tav>
                                      </p:tavLst>
                                    </p:anim>
                                    <p:animEffect transition="in" filter="fade">
                                      <p:cBhvr>
                                        <p:cTn id="35" dur="1000"/>
                                        <p:tgtEl>
                                          <p:spTgt spid="33795">
                                            <p:txEl>
                                              <p:pRg st="3" end="3"/>
                                            </p:txEl>
                                          </p:spTgt>
                                        </p:tgtEl>
                                      </p:cBhvr>
                                    </p:animEffect>
                                  </p:childTnLst>
                                </p:cTn>
                              </p:par>
                            </p:childTnLst>
                          </p:cTn>
                        </p:par>
                        <p:par>
                          <p:cTn id="36" fill="hold" nodeType="afterGroup">
                            <p:stCondLst>
                              <p:cond delay="4000"/>
                            </p:stCondLst>
                            <p:childTnLst>
                              <p:par>
                                <p:cTn id="37" presetID="54" presetClass="entr" presetSubtype="0" accel="100000" fill="hold" nodeType="afterEffect">
                                  <p:stCondLst>
                                    <p:cond delay="0"/>
                                  </p:stCondLst>
                                  <p:childTnLst>
                                    <p:set>
                                      <p:cBhvr>
                                        <p:cTn id="38" dur="1" fill="hold">
                                          <p:stCondLst>
                                            <p:cond delay="0"/>
                                          </p:stCondLst>
                                        </p:cTn>
                                        <p:tgtEl>
                                          <p:spTgt spid="33795">
                                            <p:txEl>
                                              <p:pRg st="4" end="4"/>
                                            </p:txEl>
                                          </p:spTgt>
                                        </p:tgtEl>
                                        <p:attrNameLst>
                                          <p:attrName>style.visibility</p:attrName>
                                        </p:attrNameLst>
                                      </p:cBhvr>
                                      <p:to>
                                        <p:strVal val="visible"/>
                                      </p:to>
                                    </p:set>
                                    <p:anim calcmode="lin" valueType="num">
                                      <p:cBhvr>
                                        <p:cTn id="39" dur="1000" fill="hold"/>
                                        <p:tgtEl>
                                          <p:spTgt spid="33795">
                                            <p:txEl>
                                              <p:pRg st="4" end="4"/>
                                            </p:txEl>
                                          </p:spTgt>
                                        </p:tgtEl>
                                        <p:attrNameLst>
                                          <p:attrName>ppt_w</p:attrName>
                                        </p:attrNameLst>
                                      </p:cBhvr>
                                      <p:tavLst>
                                        <p:tav tm="0">
                                          <p:val>
                                            <p:strVal val="#ppt_w*0.05"/>
                                          </p:val>
                                        </p:tav>
                                        <p:tav tm="100000">
                                          <p:val>
                                            <p:strVal val="#ppt_w"/>
                                          </p:val>
                                        </p:tav>
                                      </p:tavLst>
                                    </p:anim>
                                    <p:anim calcmode="lin" valueType="num">
                                      <p:cBhvr>
                                        <p:cTn id="40" dur="1000" fill="hold"/>
                                        <p:tgtEl>
                                          <p:spTgt spid="33795">
                                            <p:txEl>
                                              <p:pRg st="4" end="4"/>
                                            </p:txEl>
                                          </p:spTgt>
                                        </p:tgtEl>
                                        <p:attrNameLst>
                                          <p:attrName>ppt_h</p:attrName>
                                        </p:attrNameLst>
                                      </p:cBhvr>
                                      <p:tavLst>
                                        <p:tav tm="0">
                                          <p:val>
                                            <p:strVal val="#ppt_h"/>
                                          </p:val>
                                        </p:tav>
                                        <p:tav tm="100000">
                                          <p:val>
                                            <p:strVal val="#ppt_h"/>
                                          </p:val>
                                        </p:tav>
                                      </p:tavLst>
                                    </p:anim>
                                    <p:anim calcmode="lin" valueType="num">
                                      <p:cBhvr>
                                        <p:cTn id="41" dur="1000" fill="hold"/>
                                        <p:tgtEl>
                                          <p:spTgt spid="33795">
                                            <p:txEl>
                                              <p:pRg st="4" end="4"/>
                                            </p:txEl>
                                          </p:spTgt>
                                        </p:tgtEl>
                                        <p:attrNameLst>
                                          <p:attrName>ppt_x</p:attrName>
                                        </p:attrNameLst>
                                      </p:cBhvr>
                                      <p:tavLst>
                                        <p:tav tm="0">
                                          <p:val>
                                            <p:strVal val="#ppt_x-.2"/>
                                          </p:val>
                                        </p:tav>
                                        <p:tav tm="100000">
                                          <p:val>
                                            <p:strVal val="#ppt_x"/>
                                          </p:val>
                                        </p:tav>
                                      </p:tavLst>
                                    </p:anim>
                                    <p:anim calcmode="lin" valueType="num">
                                      <p:cBhvr>
                                        <p:cTn id="42" dur="1000" fill="hold"/>
                                        <p:tgtEl>
                                          <p:spTgt spid="33795">
                                            <p:txEl>
                                              <p:pRg st="4" end="4"/>
                                            </p:txEl>
                                          </p:spTgt>
                                        </p:tgtEl>
                                        <p:attrNameLst>
                                          <p:attrName>ppt_y</p:attrName>
                                        </p:attrNameLst>
                                      </p:cBhvr>
                                      <p:tavLst>
                                        <p:tav tm="0">
                                          <p:val>
                                            <p:strVal val="#ppt_y"/>
                                          </p:val>
                                        </p:tav>
                                        <p:tav tm="100000">
                                          <p:val>
                                            <p:strVal val="#ppt_y"/>
                                          </p:val>
                                        </p:tav>
                                      </p:tavLst>
                                    </p:anim>
                                    <p:animEffect transition="in" filter="fade">
                                      <p:cBhvr>
                                        <p:cTn id="43" dur="1000"/>
                                        <p:tgtEl>
                                          <p:spTgt spid="33795">
                                            <p:txEl>
                                              <p:pRg st="4" end="4"/>
                                            </p:txEl>
                                          </p:spTgt>
                                        </p:tgtEl>
                                      </p:cBhvr>
                                    </p:animEffect>
                                  </p:childTnLst>
                                </p:cTn>
                              </p:par>
                            </p:childTnLst>
                          </p:cTn>
                        </p:par>
                        <p:par>
                          <p:cTn id="44" fill="hold" nodeType="afterGroup">
                            <p:stCondLst>
                              <p:cond delay="5000"/>
                            </p:stCondLst>
                            <p:childTnLst>
                              <p:par>
                                <p:cTn id="45" presetID="54" presetClass="entr" presetSubtype="0" accel="100000" fill="hold" nodeType="afterEffect">
                                  <p:stCondLst>
                                    <p:cond delay="0"/>
                                  </p:stCondLst>
                                  <p:childTnLst>
                                    <p:set>
                                      <p:cBhvr>
                                        <p:cTn id="46" dur="1" fill="hold">
                                          <p:stCondLst>
                                            <p:cond delay="0"/>
                                          </p:stCondLst>
                                        </p:cTn>
                                        <p:tgtEl>
                                          <p:spTgt spid="33796">
                                            <p:txEl>
                                              <p:pRg st="1" end="1"/>
                                            </p:txEl>
                                          </p:spTgt>
                                        </p:tgtEl>
                                        <p:attrNameLst>
                                          <p:attrName>style.visibility</p:attrName>
                                        </p:attrNameLst>
                                      </p:cBhvr>
                                      <p:to>
                                        <p:strVal val="visible"/>
                                      </p:to>
                                    </p:set>
                                    <p:anim calcmode="lin" valueType="num">
                                      <p:cBhvr>
                                        <p:cTn id="47" dur="1000" fill="hold"/>
                                        <p:tgtEl>
                                          <p:spTgt spid="33796">
                                            <p:txEl>
                                              <p:pRg st="1" end="1"/>
                                            </p:txEl>
                                          </p:spTgt>
                                        </p:tgtEl>
                                        <p:attrNameLst>
                                          <p:attrName>ppt_w</p:attrName>
                                        </p:attrNameLst>
                                      </p:cBhvr>
                                      <p:tavLst>
                                        <p:tav tm="0">
                                          <p:val>
                                            <p:strVal val="#ppt_w*0.05"/>
                                          </p:val>
                                        </p:tav>
                                        <p:tav tm="100000">
                                          <p:val>
                                            <p:strVal val="#ppt_w"/>
                                          </p:val>
                                        </p:tav>
                                      </p:tavLst>
                                    </p:anim>
                                    <p:anim calcmode="lin" valueType="num">
                                      <p:cBhvr>
                                        <p:cTn id="48" dur="1000" fill="hold"/>
                                        <p:tgtEl>
                                          <p:spTgt spid="33796">
                                            <p:txEl>
                                              <p:pRg st="1" end="1"/>
                                            </p:txEl>
                                          </p:spTgt>
                                        </p:tgtEl>
                                        <p:attrNameLst>
                                          <p:attrName>ppt_h</p:attrName>
                                        </p:attrNameLst>
                                      </p:cBhvr>
                                      <p:tavLst>
                                        <p:tav tm="0">
                                          <p:val>
                                            <p:strVal val="#ppt_h"/>
                                          </p:val>
                                        </p:tav>
                                        <p:tav tm="100000">
                                          <p:val>
                                            <p:strVal val="#ppt_h"/>
                                          </p:val>
                                        </p:tav>
                                      </p:tavLst>
                                    </p:anim>
                                    <p:anim calcmode="lin" valueType="num">
                                      <p:cBhvr>
                                        <p:cTn id="49" dur="1000" fill="hold"/>
                                        <p:tgtEl>
                                          <p:spTgt spid="33796">
                                            <p:txEl>
                                              <p:pRg st="1" end="1"/>
                                            </p:txEl>
                                          </p:spTgt>
                                        </p:tgtEl>
                                        <p:attrNameLst>
                                          <p:attrName>ppt_x</p:attrName>
                                        </p:attrNameLst>
                                      </p:cBhvr>
                                      <p:tavLst>
                                        <p:tav tm="0">
                                          <p:val>
                                            <p:strVal val="#ppt_x-.2"/>
                                          </p:val>
                                        </p:tav>
                                        <p:tav tm="100000">
                                          <p:val>
                                            <p:strVal val="#ppt_x"/>
                                          </p:val>
                                        </p:tav>
                                      </p:tavLst>
                                    </p:anim>
                                    <p:anim calcmode="lin" valueType="num">
                                      <p:cBhvr>
                                        <p:cTn id="50" dur="1000" fill="hold"/>
                                        <p:tgtEl>
                                          <p:spTgt spid="33796">
                                            <p:txEl>
                                              <p:pRg st="1" end="1"/>
                                            </p:txEl>
                                          </p:spTgt>
                                        </p:tgtEl>
                                        <p:attrNameLst>
                                          <p:attrName>ppt_y</p:attrName>
                                        </p:attrNameLst>
                                      </p:cBhvr>
                                      <p:tavLst>
                                        <p:tav tm="0">
                                          <p:val>
                                            <p:strVal val="#ppt_y"/>
                                          </p:val>
                                        </p:tav>
                                        <p:tav tm="100000">
                                          <p:val>
                                            <p:strVal val="#ppt_y"/>
                                          </p:val>
                                        </p:tav>
                                      </p:tavLst>
                                    </p:anim>
                                    <p:animEffect transition="in" filter="fade">
                                      <p:cBhvr>
                                        <p:cTn id="51" dur="1000"/>
                                        <p:tgtEl>
                                          <p:spTgt spid="33796">
                                            <p:txEl>
                                              <p:pRg st="1" end="1"/>
                                            </p:txEl>
                                          </p:spTgt>
                                        </p:tgtEl>
                                      </p:cBhvr>
                                    </p:animEffect>
                                  </p:childTnLst>
                                </p:cTn>
                              </p:par>
                            </p:childTnLst>
                          </p:cTn>
                        </p:par>
                        <p:par>
                          <p:cTn id="52" fill="hold" nodeType="afterGroup">
                            <p:stCondLst>
                              <p:cond delay="6000"/>
                            </p:stCondLst>
                            <p:childTnLst>
                              <p:par>
                                <p:cTn id="53" presetID="54" presetClass="entr" presetSubtype="0" accel="100000" fill="hold" nodeType="afterEffect">
                                  <p:stCondLst>
                                    <p:cond delay="0"/>
                                  </p:stCondLst>
                                  <p:childTnLst>
                                    <p:set>
                                      <p:cBhvr>
                                        <p:cTn id="54" dur="1" fill="hold">
                                          <p:stCondLst>
                                            <p:cond delay="0"/>
                                          </p:stCondLst>
                                        </p:cTn>
                                        <p:tgtEl>
                                          <p:spTgt spid="33796">
                                            <p:txEl>
                                              <p:pRg st="0" end="0"/>
                                            </p:txEl>
                                          </p:spTgt>
                                        </p:tgtEl>
                                        <p:attrNameLst>
                                          <p:attrName>style.visibility</p:attrName>
                                        </p:attrNameLst>
                                      </p:cBhvr>
                                      <p:to>
                                        <p:strVal val="visible"/>
                                      </p:to>
                                    </p:set>
                                    <p:anim calcmode="lin" valueType="num">
                                      <p:cBhvr>
                                        <p:cTn id="55" dur="1000" fill="hold"/>
                                        <p:tgtEl>
                                          <p:spTgt spid="33796">
                                            <p:txEl>
                                              <p:pRg st="0" end="0"/>
                                            </p:txEl>
                                          </p:spTgt>
                                        </p:tgtEl>
                                        <p:attrNameLst>
                                          <p:attrName>ppt_w</p:attrName>
                                        </p:attrNameLst>
                                      </p:cBhvr>
                                      <p:tavLst>
                                        <p:tav tm="0">
                                          <p:val>
                                            <p:strVal val="#ppt_w*0.05"/>
                                          </p:val>
                                        </p:tav>
                                        <p:tav tm="100000">
                                          <p:val>
                                            <p:strVal val="#ppt_w"/>
                                          </p:val>
                                        </p:tav>
                                      </p:tavLst>
                                    </p:anim>
                                    <p:anim calcmode="lin" valueType="num">
                                      <p:cBhvr>
                                        <p:cTn id="56" dur="1000" fill="hold"/>
                                        <p:tgtEl>
                                          <p:spTgt spid="33796">
                                            <p:txEl>
                                              <p:pRg st="0" end="0"/>
                                            </p:txEl>
                                          </p:spTgt>
                                        </p:tgtEl>
                                        <p:attrNameLst>
                                          <p:attrName>ppt_h</p:attrName>
                                        </p:attrNameLst>
                                      </p:cBhvr>
                                      <p:tavLst>
                                        <p:tav tm="0">
                                          <p:val>
                                            <p:strVal val="#ppt_h"/>
                                          </p:val>
                                        </p:tav>
                                        <p:tav tm="100000">
                                          <p:val>
                                            <p:strVal val="#ppt_h"/>
                                          </p:val>
                                        </p:tav>
                                      </p:tavLst>
                                    </p:anim>
                                    <p:anim calcmode="lin" valueType="num">
                                      <p:cBhvr>
                                        <p:cTn id="57" dur="1000" fill="hold"/>
                                        <p:tgtEl>
                                          <p:spTgt spid="33796">
                                            <p:txEl>
                                              <p:pRg st="0" end="0"/>
                                            </p:txEl>
                                          </p:spTgt>
                                        </p:tgtEl>
                                        <p:attrNameLst>
                                          <p:attrName>ppt_x</p:attrName>
                                        </p:attrNameLst>
                                      </p:cBhvr>
                                      <p:tavLst>
                                        <p:tav tm="0">
                                          <p:val>
                                            <p:strVal val="#ppt_x-.2"/>
                                          </p:val>
                                        </p:tav>
                                        <p:tav tm="100000">
                                          <p:val>
                                            <p:strVal val="#ppt_x"/>
                                          </p:val>
                                        </p:tav>
                                      </p:tavLst>
                                    </p:anim>
                                    <p:anim calcmode="lin" valueType="num">
                                      <p:cBhvr>
                                        <p:cTn id="58" dur="1000" fill="hold"/>
                                        <p:tgtEl>
                                          <p:spTgt spid="33796">
                                            <p:txEl>
                                              <p:pRg st="0" end="0"/>
                                            </p:txEl>
                                          </p:spTgt>
                                        </p:tgtEl>
                                        <p:attrNameLst>
                                          <p:attrName>ppt_y</p:attrName>
                                        </p:attrNameLst>
                                      </p:cBhvr>
                                      <p:tavLst>
                                        <p:tav tm="0">
                                          <p:val>
                                            <p:strVal val="#ppt_y"/>
                                          </p:val>
                                        </p:tav>
                                        <p:tav tm="100000">
                                          <p:val>
                                            <p:strVal val="#ppt_y"/>
                                          </p:val>
                                        </p:tav>
                                      </p:tavLst>
                                    </p:anim>
                                    <p:animEffect transition="in" filter="fade">
                                      <p:cBhvr>
                                        <p:cTn id="59" dur="1000"/>
                                        <p:tgtEl>
                                          <p:spTgt spid="33796">
                                            <p:txEl>
                                              <p:pRg st="0" end="0"/>
                                            </p:txEl>
                                          </p:spTgt>
                                        </p:tgtEl>
                                      </p:cBhvr>
                                    </p:animEffect>
                                  </p:childTnLst>
                                </p:cTn>
                              </p:par>
                            </p:childTnLst>
                          </p:cTn>
                        </p:par>
                        <p:par>
                          <p:cTn id="60" fill="hold" nodeType="afterGroup">
                            <p:stCondLst>
                              <p:cond delay="7000"/>
                            </p:stCondLst>
                            <p:childTnLst>
                              <p:par>
                                <p:cTn id="61" presetID="54" presetClass="entr" presetSubtype="0" accel="100000" fill="hold" nodeType="afterEffect">
                                  <p:stCondLst>
                                    <p:cond delay="0"/>
                                  </p:stCondLst>
                                  <p:childTnLst>
                                    <p:set>
                                      <p:cBhvr>
                                        <p:cTn id="62" dur="1" fill="hold">
                                          <p:stCondLst>
                                            <p:cond delay="0"/>
                                          </p:stCondLst>
                                        </p:cTn>
                                        <p:tgtEl>
                                          <p:spTgt spid="33796">
                                            <p:txEl>
                                              <p:pRg st="2" end="2"/>
                                            </p:txEl>
                                          </p:spTgt>
                                        </p:tgtEl>
                                        <p:attrNameLst>
                                          <p:attrName>style.visibility</p:attrName>
                                        </p:attrNameLst>
                                      </p:cBhvr>
                                      <p:to>
                                        <p:strVal val="visible"/>
                                      </p:to>
                                    </p:set>
                                    <p:anim calcmode="lin" valueType="num">
                                      <p:cBhvr>
                                        <p:cTn id="63" dur="1000" fill="hold"/>
                                        <p:tgtEl>
                                          <p:spTgt spid="33796">
                                            <p:txEl>
                                              <p:pRg st="2" end="2"/>
                                            </p:txEl>
                                          </p:spTgt>
                                        </p:tgtEl>
                                        <p:attrNameLst>
                                          <p:attrName>ppt_w</p:attrName>
                                        </p:attrNameLst>
                                      </p:cBhvr>
                                      <p:tavLst>
                                        <p:tav tm="0">
                                          <p:val>
                                            <p:strVal val="#ppt_w*0.05"/>
                                          </p:val>
                                        </p:tav>
                                        <p:tav tm="100000">
                                          <p:val>
                                            <p:strVal val="#ppt_w"/>
                                          </p:val>
                                        </p:tav>
                                      </p:tavLst>
                                    </p:anim>
                                    <p:anim calcmode="lin" valueType="num">
                                      <p:cBhvr>
                                        <p:cTn id="64" dur="1000" fill="hold"/>
                                        <p:tgtEl>
                                          <p:spTgt spid="33796">
                                            <p:txEl>
                                              <p:pRg st="2" end="2"/>
                                            </p:txEl>
                                          </p:spTgt>
                                        </p:tgtEl>
                                        <p:attrNameLst>
                                          <p:attrName>ppt_h</p:attrName>
                                        </p:attrNameLst>
                                      </p:cBhvr>
                                      <p:tavLst>
                                        <p:tav tm="0">
                                          <p:val>
                                            <p:strVal val="#ppt_h"/>
                                          </p:val>
                                        </p:tav>
                                        <p:tav tm="100000">
                                          <p:val>
                                            <p:strVal val="#ppt_h"/>
                                          </p:val>
                                        </p:tav>
                                      </p:tavLst>
                                    </p:anim>
                                    <p:anim calcmode="lin" valueType="num">
                                      <p:cBhvr>
                                        <p:cTn id="65" dur="1000" fill="hold"/>
                                        <p:tgtEl>
                                          <p:spTgt spid="33796">
                                            <p:txEl>
                                              <p:pRg st="2" end="2"/>
                                            </p:txEl>
                                          </p:spTgt>
                                        </p:tgtEl>
                                        <p:attrNameLst>
                                          <p:attrName>ppt_x</p:attrName>
                                        </p:attrNameLst>
                                      </p:cBhvr>
                                      <p:tavLst>
                                        <p:tav tm="0">
                                          <p:val>
                                            <p:strVal val="#ppt_x-.2"/>
                                          </p:val>
                                        </p:tav>
                                        <p:tav tm="100000">
                                          <p:val>
                                            <p:strVal val="#ppt_x"/>
                                          </p:val>
                                        </p:tav>
                                      </p:tavLst>
                                    </p:anim>
                                    <p:anim calcmode="lin" valueType="num">
                                      <p:cBhvr>
                                        <p:cTn id="66" dur="1000" fill="hold"/>
                                        <p:tgtEl>
                                          <p:spTgt spid="33796">
                                            <p:txEl>
                                              <p:pRg st="2" end="2"/>
                                            </p:txEl>
                                          </p:spTgt>
                                        </p:tgtEl>
                                        <p:attrNameLst>
                                          <p:attrName>ppt_y</p:attrName>
                                        </p:attrNameLst>
                                      </p:cBhvr>
                                      <p:tavLst>
                                        <p:tav tm="0">
                                          <p:val>
                                            <p:strVal val="#ppt_y"/>
                                          </p:val>
                                        </p:tav>
                                        <p:tav tm="100000">
                                          <p:val>
                                            <p:strVal val="#ppt_y"/>
                                          </p:val>
                                        </p:tav>
                                      </p:tavLst>
                                    </p:anim>
                                    <p:animEffect transition="in" filter="fade">
                                      <p:cBhvr>
                                        <p:cTn id="67" dur="1000"/>
                                        <p:tgtEl>
                                          <p:spTgt spid="33796">
                                            <p:txEl>
                                              <p:pRg st="2" end="2"/>
                                            </p:txEl>
                                          </p:spTgt>
                                        </p:tgtEl>
                                      </p:cBhvr>
                                    </p:animEffect>
                                  </p:childTnLst>
                                </p:cTn>
                              </p:par>
                            </p:childTnLst>
                          </p:cTn>
                        </p:par>
                        <p:par>
                          <p:cTn id="68" fill="hold" nodeType="afterGroup">
                            <p:stCondLst>
                              <p:cond delay="8000"/>
                            </p:stCondLst>
                            <p:childTnLst>
                              <p:par>
                                <p:cTn id="69" presetID="54" presetClass="entr" presetSubtype="0" accel="100000" fill="hold" nodeType="afterEffect">
                                  <p:stCondLst>
                                    <p:cond delay="0"/>
                                  </p:stCondLst>
                                  <p:childTnLst>
                                    <p:set>
                                      <p:cBhvr>
                                        <p:cTn id="70" dur="1" fill="hold">
                                          <p:stCondLst>
                                            <p:cond delay="0"/>
                                          </p:stCondLst>
                                        </p:cTn>
                                        <p:tgtEl>
                                          <p:spTgt spid="33796">
                                            <p:txEl>
                                              <p:pRg st="3" end="3"/>
                                            </p:txEl>
                                          </p:spTgt>
                                        </p:tgtEl>
                                        <p:attrNameLst>
                                          <p:attrName>style.visibility</p:attrName>
                                        </p:attrNameLst>
                                      </p:cBhvr>
                                      <p:to>
                                        <p:strVal val="visible"/>
                                      </p:to>
                                    </p:set>
                                    <p:anim calcmode="lin" valueType="num">
                                      <p:cBhvr>
                                        <p:cTn id="71" dur="1000" fill="hold"/>
                                        <p:tgtEl>
                                          <p:spTgt spid="33796">
                                            <p:txEl>
                                              <p:pRg st="3" end="3"/>
                                            </p:txEl>
                                          </p:spTgt>
                                        </p:tgtEl>
                                        <p:attrNameLst>
                                          <p:attrName>ppt_w</p:attrName>
                                        </p:attrNameLst>
                                      </p:cBhvr>
                                      <p:tavLst>
                                        <p:tav tm="0">
                                          <p:val>
                                            <p:strVal val="#ppt_w*0.05"/>
                                          </p:val>
                                        </p:tav>
                                        <p:tav tm="100000">
                                          <p:val>
                                            <p:strVal val="#ppt_w"/>
                                          </p:val>
                                        </p:tav>
                                      </p:tavLst>
                                    </p:anim>
                                    <p:anim calcmode="lin" valueType="num">
                                      <p:cBhvr>
                                        <p:cTn id="72" dur="1000" fill="hold"/>
                                        <p:tgtEl>
                                          <p:spTgt spid="33796">
                                            <p:txEl>
                                              <p:pRg st="3" end="3"/>
                                            </p:txEl>
                                          </p:spTgt>
                                        </p:tgtEl>
                                        <p:attrNameLst>
                                          <p:attrName>ppt_h</p:attrName>
                                        </p:attrNameLst>
                                      </p:cBhvr>
                                      <p:tavLst>
                                        <p:tav tm="0">
                                          <p:val>
                                            <p:strVal val="#ppt_h"/>
                                          </p:val>
                                        </p:tav>
                                        <p:tav tm="100000">
                                          <p:val>
                                            <p:strVal val="#ppt_h"/>
                                          </p:val>
                                        </p:tav>
                                      </p:tavLst>
                                    </p:anim>
                                    <p:anim calcmode="lin" valueType="num">
                                      <p:cBhvr>
                                        <p:cTn id="73" dur="1000" fill="hold"/>
                                        <p:tgtEl>
                                          <p:spTgt spid="33796">
                                            <p:txEl>
                                              <p:pRg st="3" end="3"/>
                                            </p:txEl>
                                          </p:spTgt>
                                        </p:tgtEl>
                                        <p:attrNameLst>
                                          <p:attrName>ppt_x</p:attrName>
                                        </p:attrNameLst>
                                      </p:cBhvr>
                                      <p:tavLst>
                                        <p:tav tm="0">
                                          <p:val>
                                            <p:strVal val="#ppt_x-.2"/>
                                          </p:val>
                                        </p:tav>
                                        <p:tav tm="100000">
                                          <p:val>
                                            <p:strVal val="#ppt_x"/>
                                          </p:val>
                                        </p:tav>
                                      </p:tavLst>
                                    </p:anim>
                                    <p:anim calcmode="lin" valueType="num">
                                      <p:cBhvr>
                                        <p:cTn id="74" dur="1000" fill="hold"/>
                                        <p:tgtEl>
                                          <p:spTgt spid="33796">
                                            <p:txEl>
                                              <p:pRg st="3" end="3"/>
                                            </p:txEl>
                                          </p:spTgt>
                                        </p:tgtEl>
                                        <p:attrNameLst>
                                          <p:attrName>ppt_y</p:attrName>
                                        </p:attrNameLst>
                                      </p:cBhvr>
                                      <p:tavLst>
                                        <p:tav tm="0">
                                          <p:val>
                                            <p:strVal val="#ppt_y"/>
                                          </p:val>
                                        </p:tav>
                                        <p:tav tm="100000">
                                          <p:val>
                                            <p:strVal val="#ppt_y"/>
                                          </p:val>
                                        </p:tav>
                                      </p:tavLst>
                                    </p:anim>
                                    <p:animEffect transition="in" filter="fade">
                                      <p:cBhvr>
                                        <p:cTn id="75" dur="1000"/>
                                        <p:tgtEl>
                                          <p:spTgt spid="33796">
                                            <p:txEl>
                                              <p:pRg st="3" end="3"/>
                                            </p:txEl>
                                          </p:spTgt>
                                        </p:tgtEl>
                                      </p:cBhvr>
                                    </p:animEffect>
                                  </p:childTnLst>
                                </p:cTn>
                              </p:par>
                            </p:childTnLst>
                          </p:cTn>
                        </p:par>
                        <p:par>
                          <p:cTn id="76" fill="hold" nodeType="afterGroup">
                            <p:stCondLst>
                              <p:cond delay="9000"/>
                            </p:stCondLst>
                            <p:childTnLst>
                              <p:par>
                                <p:cTn id="77" presetID="54" presetClass="entr" presetSubtype="0" accel="100000" fill="hold" nodeType="afterEffect">
                                  <p:stCondLst>
                                    <p:cond delay="0"/>
                                  </p:stCondLst>
                                  <p:childTnLst>
                                    <p:set>
                                      <p:cBhvr>
                                        <p:cTn id="78" dur="1" fill="hold">
                                          <p:stCondLst>
                                            <p:cond delay="0"/>
                                          </p:stCondLst>
                                        </p:cTn>
                                        <p:tgtEl>
                                          <p:spTgt spid="33796">
                                            <p:txEl>
                                              <p:pRg st="4" end="4"/>
                                            </p:txEl>
                                          </p:spTgt>
                                        </p:tgtEl>
                                        <p:attrNameLst>
                                          <p:attrName>style.visibility</p:attrName>
                                        </p:attrNameLst>
                                      </p:cBhvr>
                                      <p:to>
                                        <p:strVal val="visible"/>
                                      </p:to>
                                    </p:set>
                                    <p:anim calcmode="lin" valueType="num">
                                      <p:cBhvr>
                                        <p:cTn id="79" dur="1000" fill="hold"/>
                                        <p:tgtEl>
                                          <p:spTgt spid="33796">
                                            <p:txEl>
                                              <p:pRg st="4" end="4"/>
                                            </p:txEl>
                                          </p:spTgt>
                                        </p:tgtEl>
                                        <p:attrNameLst>
                                          <p:attrName>ppt_w</p:attrName>
                                        </p:attrNameLst>
                                      </p:cBhvr>
                                      <p:tavLst>
                                        <p:tav tm="0">
                                          <p:val>
                                            <p:strVal val="#ppt_w*0.05"/>
                                          </p:val>
                                        </p:tav>
                                        <p:tav tm="100000">
                                          <p:val>
                                            <p:strVal val="#ppt_w"/>
                                          </p:val>
                                        </p:tav>
                                      </p:tavLst>
                                    </p:anim>
                                    <p:anim calcmode="lin" valueType="num">
                                      <p:cBhvr>
                                        <p:cTn id="80" dur="1000" fill="hold"/>
                                        <p:tgtEl>
                                          <p:spTgt spid="33796">
                                            <p:txEl>
                                              <p:pRg st="4" end="4"/>
                                            </p:txEl>
                                          </p:spTgt>
                                        </p:tgtEl>
                                        <p:attrNameLst>
                                          <p:attrName>ppt_h</p:attrName>
                                        </p:attrNameLst>
                                      </p:cBhvr>
                                      <p:tavLst>
                                        <p:tav tm="0">
                                          <p:val>
                                            <p:strVal val="#ppt_h"/>
                                          </p:val>
                                        </p:tav>
                                        <p:tav tm="100000">
                                          <p:val>
                                            <p:strVal val="#ppt_h"/>
                                          </p:val>
                                        </p:tav>
                                      </p:tavLst>
                                    </p:anim>
                                    <p:anim calcmode="lin" valueType="num">
                                      <p:cBhvr>
                                        <p:cTn id="81" dur="1000" fill="hold"/>
                                        <p:tgtEl>
                                          <p:spTgt spid="33796">
                                            <p:txEl>
                                              <p:pRg st="4" end="4"/>
                                            </p:txEl>
                                          </p:spTgt>
                                        </p:tgtEl>
                                        <p:attrNameLst>
                                          <p:attrName>ppt_x</p:attrName>
                                        </p:attrNameLst>
                                      </p:cBhvr>
                                      <p:tavLst>
                                        <p:tav tm="0">
                                          <p:val>
                                            <p:strVal val="#ppt_x-.2"/>
                                          </p:val>
                                        </p:tav>
                                        <p:tav tm="100000">
                                          <p:val>
                                            <p:strVal val="#ppt_x"/>
                                          </p:val>
                                        </p:tav>
                                      </p:tavLst>
                                    </p:anim>
                                    <p:anim calcmode="lin" valueType="num">
                                      <p:cBhvr>
                                        <p:cTn id="82" dur="1000" fill="hold"/>
                                        <p:tgtEl>
                                          <p:spTgt spid="33796">
                                            <p:txEl>
                                              <p:pRg st="4" end="4"/>
                                            </p:txEl>
                                          </p:spTgt>
                                        </p:tgtEl>
                                        <p:attrNameLst>
                                          <p:attrName>ppt_y</p:attrName>
                                        </p:attrNameLst>
                                      </p:cBhvr>
                                      <p:tavLst>
                                        <p:tav tm="0">
                                          <p:val>
                                            <p:strVal val="#ppt_y"/>
                                          </p:val>
                                        </p:tav>
                                        <p:tav tm="100000">
                                          <p:val>
                                            <p:strVal val="#ppt_y"/>
                                          </p:val>
                                        </p:tav>
                                      </p:tavLst>
                                    </p:anim>
                                    <p:animEffect transition="in" filter="fade">
                                      <p:cBhvr>
                                        <p:cTn id="83" dur="1000"/>
                                        <p:tgtEl>
                                          <p:spTgt spid="3379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shadeToTitle="1">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90600" y="1676400"/>
            <a:ext cx="7620000" cy="3276600"/>
          </a:xfrm>
        </p:spPr>
        <p:txBody>
          <a:bodyPr/>
          <a:lstStyle/>
          <a:p>
            <a:pPr eaLnBrk="1" hangingPunct="1"/>
            <a:r>
              <a:rPr lang="en-US" altLang="en-US" sz="8800" smtClean="0"/>
              <a:t>Gemstones</a:t>
            </a:r>
          </a:p>
        </p:txBody>
      </p:sp>
      <p:sp>
        <p:nvSpPr>
          <p:cNvPr id="3" name="TextBox 2"/>
          <p:cNvSpPr txBox="1"/>
          <p:nvPr/>
        </p:nvSpPr>
        <p:spPr>
          <a:xfrm>
            <a:off x="4114800" y="5410200"/>
            <a:ext cx="838200" cy="1107996"/>
          </a:xfrm>
          <a:prstGeom prst="rect">
            <a:avLst/>
          </a:prstGeom>
          <a:noFill/>
        </p:spPr>
        <p:txBody>
          <a:bodyPr wrap="square" rtlCol="0">
            <a:spAutoFit/>
          </a:bodyPr>
          <a:lstStyle/>
          <a:p>
            <a:r>
              <a:rPr lang="en-US" sz="6600" dirty="0" smtClean="0">
                <a:solidFill>
                  <a:srgbClr val="EAE3D1"/>
                </a:solidFill>
              </a:rPr>
              <a:t>4</a:t>
            </a:r>
            <a:endParaRPr lang="en-US" sz="6600" dirty="0">
              <a:solidFill>
                <a:srgbClr val="EAE3D1"/>
              </a:solidFill>
            </a:endParaRPr>
          </a:p>
        </p:txBody>
      </p:sp>
    </p:spTree>
  </p:cSld>
  <p:clrMapOvr>
    <a:masterClrMapping/>
  </p:clrMapOvr>
  <p:transition advClick="0" advTm="40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ndAc>
      <p:stSnd>
        <p:snd r:embed="rId3" name="chimes.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z="4000" smtClean="0"/>
              <a:t>Gemstones</a:t>
            </a:r>
          </a:p>
        </p:txBody>
      </p:sp>
      <p:sp>
        <p:nvSpPr>
          <p:cNvPr id="37891" name="Rectangle 3"/>
          <p:cNvSpPr>
            <a:spLocks noGrp="1" noChangeArrowheads="1"/>
          </p:cNvSpPr>
          <p:nvPr>
            <p:ph type="body" sz="half" idx="1"/>
          </p:nvPr>
        </p:nvSpPr>
        <p:spPr>
          <a:xfrm>
            <a:off x="457200" y="2068513"/>
            <a:ext cx="4038600" cy="4525963"/>
          </a:xfrm>
        </p:spPr>
        <p:txBody>
          <a:bodyPr/>
          <a:lstStyle/>
          <a:p>
            <a:pPr eaLnBrk="1" hangingPunct="1"/>
            <a:r>
              <a:rPr lang="en-US" altLang="en-US" dirty="0" smtClean="0"/>
              <a:t>Emerald</a:t>
            </a:r>
          </a:p>
          <a:p>
            <a:pPr eaLnBrk="1" hangingPunct="1"/>
            <a:r>
              <a:rPr lang="en-US" altLang="en-US" dirty="0" smtClean="0"/>
              <a:t>Ruby</a:t>
            </a:r>
          </a:p>
          <a:p>
            <a:pPr eaLnBrk="1" hangingPunct="1"/>
            <a:r>
              <a:rPr lang="en-US" altLang="en-US" dirty="0" smtClean="0"/>
              <a:t>Diamond</a:t>
            </a:r>
          </a:p>
          <a:p>
            <a:pPr eaLnBrk="1" hangingPunct="1"/>
            <a:r>
              <a:rPr lang="en-US" altLang="en-US" dirty="0" smtClean="0"/>
              <a:t>Garnet</a:t>
            </a:r>
          </a:p>
          <a:p>
            <a:pPr eaLnBrk="1" hangingPunct="1"/>
            <a:r>
              <a:rPr lang="en-US" altLang="en-US" dirty="0" smtClean="0"/>
              <a:t>Pearl</a:t>
            </a:r>
          </a:p>
          <a:p>
            <a:pPr eaLnBrk="1" hangingPunct="1">
              <a:buFontTx/>
              <a:buNone/>
            </a:pPr>
            <a:endParaRPr lang="en-US" altLang="en-US" dirty="0" smtClean="0"/>
          </a:p>
        </p:txBody>
      </p:sp>
      <p:sp>
        <p:nvSpPr>
          <p:cNvPr id="37892" name="Rectangle 4"/>
          <p:cNvSpPr>
            <a:spLocks noGrp="1" noChangeArrowheads="1"/>
          </p:cNvSpPr>
          <p:nvPr>
            <p:ph type="body" sz="half" idx="2"/>
          </p:nvPr>
        </p:nvSpPr>
        <p:spPr>
          <a:xfrm>
            <a:off x="4648200" y="2068513"/>
            <a:ext cx="4038600" cy="4525963"/>
          </a:xfrm>
        </p:spPr>
        <p:txBody>
          <a:bodyPr/>
          <a:lstStyle/>
          <a:p>
            <a:pPr eaLnBrk="1" hangingPunct="1"/>
            <a:r>
              <a:rPr lang="en-US" altLang="en-US" smtClean="0"/>
              <a:t>Topaz</a:t>
            </a:r>
          </a:p>
          <a:p>
            <a:pPr eaLnBrk="1" hangingPunct="1"/>
            <a:r>
              <a:rPr lang="en-US" altLang="en-US" smtClean="0"/>
              <a:t>Sapphire</a:t>
            </a:r>
          </a:p>
          <a:p>
            <a:pPr eaLnBrk="1" hangingPunct="1"/>
            <a:r>
              <a:rPr lang="en-US" altLang="en-US" smtClean="0"/>
              <a:t>Amethyst</a:t>
            </a:r>
          </a:p>
          <a:p>
            <a:pPr eaLnBrk="1" hangingPunct="1"/>
            <a:r>
              <a:rPr lang="en-US" altLang="en-US" smtClean="0"/>
              <a:t>Aquamarine</a:t>
            </a:r>
          </a:p>
          <a:p>
            <a:pPr eaLnBrk="1" hangingPunct="1"/>
            <a:r>
              <a:rPr lang="en-US" altLang="en-US" smtClean="0"/>
              <a:t>Peridot</a:t>
            </a:r>
          </a:p>
        </p:txBody>
      </p:sp>
      <p:pic>
        <p:nvPicPr>
          <p:cNvPr id="14341" name="Picture 20" descr="emerald engagement r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5048704"/>
            <a:ext cx="1279071" cy="1279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22" descr="8001415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4934404"/>
            <a:ext cx="1027339" cy="1374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24" descr="AppleGreenTopaz-ova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53000" y="5048704"/>
            <a:ext cx="1469571" cy="1469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2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62801" y="5070476"/>
            <a:ext cx="108743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p:cTn id="7" dur="1000" fill="hold"/>
                                        <p:tgtEl>
                                          <p:spTgt spid="37891">
                                            <p:txEl>
                                              <p:pRg st="0" end="0"/>
                                            </p:txEl>
                                          </p:spTgt>
                                        </p:tgtEl>
                                        <p:attrNameLst>
                                          <p:attrName>ppt_w</p:attrName>
                                        </p:attrNameLst>
                                      </p:cBhvr>
                                      <p:tavLst>
                                        <p:tav tm="0">
                                          <p:val>
                                            <p:strVal val="#ppt_w*0.05"/>
                                          </p:val>
                                        </p:tav>
                                        <p:tav tm="100000">
                                          <p:val>
                                            <p:strVal val="#ppt_w"/>
                                          </p:val>
                                        </p:tav>
                                      </p:tavLst>
                                    </p:anim>
                                    <p:anim calcmode="lin" valueType="num">
                                      <p:cBhvr>
                                        <p:cTn id="8" dur="1000" fill="hold"/>
                                        <p:tgtEl>
                                          <p:spTgt spid="37891">
                                            <p:txEl>
                                              <p:pRg st="0" end="0"/>
                                            </p:txEl>
                                          </p:spTgt>
                                        </p:tgtEl>
                                        <p:attrNameLst>
                                          <p:attrName>ppt_h</p:attrName>
                                        </p:attrNameLst>
                                      </p:cBhvr>
                                      <p:tavLst>
                                        <p:tav tm="0">
                                          <p:val>
                                            <p:strVal val="#ppt_h"/>
                                          </p:val>
                                        </p:tav>
                                        <p:tav tm="100000">
                                          <p:val>
                                            <p:strVal val="#ppt_h"/>
                                          </p:val>
                                        </p:tav>
                                      </p:tavLst>
                                    </p:anim>
                                    <p:anim calcmode="lin" valueType="num">
                                      <p:cBhvr>
                                        <p:cTn id="9" dur="1000" fill="hold"/>
                                        <p:tgtEl>
                                          <p:spTgt spid="37891">
                                            <p:txEl>
                                              <p:pRg st="0" end="0"/>
                                            </p:txEl>
                                          </p:spTgt>
                                        </p:tgtEl>
                                        <p:attrNameLst>
                                          <p:attrName>ppt_x</p:attrName>
                                        </p:attrNameLst>
                                      </p:cBhvr>
                                      <p:tavLst>
                                        <p:tav tm="0">
                                          <p:val>
                                            <p:strVal val="#ppt_x-.2"/>
                                          </p:val>
                                        </p:tav>
                                        <p:tav tm="100000">
                                          <p:val>
                                            <p:strVal val="#ppt_x"/>
                                          </p:val>
                                        </p:tav>
                                      </p:tavLst>
                                    </p:anim>
                                    <p:anim calcmode="lin" valueType="num">
                                      <p:cBhvr>
                                        <p:cTn id="10" dur="1000" fill="hold"/>
                                        <p:tgtEl>
                                          <p:spTgt spid="37891">
                                            <p:txEl>
                                              <p:pRg st="0" end="0"/>
                                            </p:txEl>
                                          </p:spTgt>
                                        </p:tgtEl>
                                        <p:attrNameLst>
                                          <p:attrName>ppt_y</p:attrName>
                                        </p:attrNameLst>
                                      </p:cBhvr>
                                      <p:tavLst>
                                        <p:tav tm="0">
                                          <p:val>
                                            <p:strVal val="#ppt_y"/>
                                          </p:val>
                                        </p:tav>
                                        <p:tav tm="100000">
                                          <p:val>
                                            <p:strVal val="#ppt_y"/>
                                          </p:val>
                                        </p:tav>
                                      </p:tavLst>
                                    </p:anim>
                                    <p:animEffect transition="in" filter="fade">
                                      <p:cBhvr>
                                        <p:cTn id="11" dur="1000"/>
                                        <p:tgtEl>
                                          <p:spTgt spid="37891">
                                            <p:txEl>
                                              <p:pRg st="0" end="0"/>
                                            </p:txEl>
                                          </p:spTgt>
                                        </p:tgtEl>
                                      </p:cBhvr>
                                    </p:animEffect>
                                  </p:childTnLst>
                                </p:cTn>
                              </p:par>
                            </p:childTnLst>
                          </p:cTn>
                        </p:par>
                        <p:par>
                          <p:cTn id="12" fill="hold" nodeType="afterGroup">
                            <p:stCondLst>
                              <p:cond delay="1000"/>
                            </p:stCondLst>
                            <p:childTnLst>
                              <p:par>
                                <p:cTn id="13" presetID="54" presetClass="entr" presetSubtype="0" accel="100000" fill="hold" nodeType="afterEffect">
                                  <p:stCondLst>
                                    <p:cond delay="0"/>
                                  </p:stCondLst>
                                  <p:childTnLst>
                                    <p:set>
                                      <p:cBhvr>
                                        <p:cTn id="14" dur="1" fill="hold">
                                          <p:stCondLst>
                                            <p:cond delay="0"/>
                                          </p:stCondLst>
                                        </p:cTn>
                                        <p:tgtEl>
                                          <p:spTgt spid="37891">
                                            <p:txEl>
                                              <p:pRg st="1" end="1"/>
                                            </p:txEl>
                                          </p:spTgt>
                                        </p:tgtEl>
                                        <p:attrNameLst>
                                          <p:attrName>style.visibility</p:attrName>
                                        </p:attrNameLst>
                                      </p:cBhvr>
                                      <p:to>
                                        <p:strVal val="visible"/>
                                      </p:to>
                                    </p:set>
                                    <p:anim calcmode="lin" valueType="num">
                                      <p:cBhvr>
                                        <p:cTn id="15" dur="1000" fill="hold"/>
                                        <p:tgtEl>
                                          <p:spTgt spid="37891">
                                            <p:txEl>
                                              <p:pRg st="1" end="1"/>
                                            </p:txEl>
                                          </p:spTgt>
                                        </p:tgtEl>
                                        <p:attrNameLst>
                                          <p:attrName>ppt_w</p:attrName>
                                        </p:attrNameLst>
                                      </p:cBhvr>
                                      <p:tavLst>
                                        <p:tav tm="0">
                                          <p:val>
                                            <p:strVal val="#ppt_w*0.05"/>
                                          </p:val>
                                        </p:tav>
                                        <p:tav tm="100000">
                                          <p:val>
                                            <p:strVal val="#ppt_w"/>
                                          </p:val>
                                        </p:tav>
                                      </p:tavLst>
                                    </p:anim>
                                    <p:anim calcmode="lin" valueType="num">
                                      <p:cBhvr>
                                        <p:cTn id="16" dur="1000" fill="hold"/>
                                        <p:tgtEl>
                                          <p:spTgt spid="37891">
                                            <p:txEl>
                                              <p:pRg st="1" end="1"/>
                                            </p:txEl>
                                          </p:spTgt>
                                        </p:tgtEl>
                                        <p:attrNameLst>
                                          <p:attrName>ppt_h</p:attrName>
                                        </p:attrNameLst>
                                      </p:cBhvr>
                                      <p:tavLst>
                                        <p:tav tm="0">
                                          <p:val>
                                            <p:strVal val="#ppt_h"/>
                                          </p:val>
                                        </p:tav>
                                        <p:tav tm="100000">
                                          <p:val>
                                            <p:strVal val="#ppt_h"/>
                                          </p:val>
                                        </p:tav>
                                      </p:tavLst>
                                    </p:anim>
                                    <p:anim calcmode="lin" valueType="num">
                                      <p:cBhvr>
                                        <p:cTn id="17" dur="1000" fill="hold"/>
                                        <p:tgtEl>
                                          <p:spTgt spid="37891">
                                            <p:txEl>
                                              <p:pRg st="1" end="1"/>
                                            </p:txEl>
                                          </p:spTgt>
                                        </p:tgtEl>
                                        <p:attrNameLst>
                                          <p:attrName>ppt_x</p:attrName>
                                        </p:attrNameLst>
                                      </p:cBhvr>
                                      <p:tavLst>
                                        <p:tav tm="0">
                                          <p:val>
                                            <p:strVal val="#ppt_x-.2"/>
                                          </p:val>
                                        </p:tav>
                                        <p:tav tm="100000">
                                          <p:val>
                                            <p:strVal val="#ppt_x"/>
                                          </p:val>
                                        </p:tav>
                                      </p:tavLst>
                                    </p:anim>
                                    <p:anim calcmode="lin" valueType="num">
                                      <p:cBhvr>
                                        <p:cTn id="18" dur="1000" fill="hold"/>
                                        <p:tgtEl>
                                          <p:spTgt spid="37891">
                                            <p:txEl>
                                              <p:pRg st="1" end="1"/>
                                            </p:txEl>
                                          </p:spTgt>
                                        </p:tgtEl>
                                        <p:attrNameLst>
                                          <p:attrName>ppt_y</p:attrName>
                                        </p:attrNameLst>
                                      </p:cBhvr>
                                      <p:tavLst>
                                        <p:tav tm="0">
                                          <p:val>
                                            <p:strVal val="#ppt_y"/>
                                          </p:val>
                                        </p:tav>
                                        <p:tav tm="100000">
                                          <p:val>
                                            <p:strVal val="#ppt_y"/>
                                          </p:val>
                                        </p:tav>
                                      </p:tavLst>
                                    </p:anim>
                                    <p:animEffect transition="in" filter="fade">
                                      <p:cBhvr>
                                        <p:cTn id="19" dur="1000"/>
                                        <p:tgtEl>
                                          <p:spTgt spid="37891">
                                            <p:txEl>
                                              <p:pRg st="1" end="1"/>
                                            </p:txEl>
                                          </p:spTgt>
                                        </p:tgtEl>
                                      </p:cBhvr>
                                    </p:animEffect>
                                  </p:childTnLst>
                                </p:cTn>
                              </p:par>
                            </p:childTnLst>
                          </p:cTn>
                        </p:par>
                        <p:par>
                          <p:cTn id="20" fill="hold" nodeType="afterGroup">
                            <p:stCondLst>
                              <p:cond delay="2000"/>
                            </p:stCondLst>
                            <p:childTnLst>
                              <p:par>
                                <p:cTn id="21" presetID="54" presetClass="entr" presetSubtype="0" accel="100000" fill="hold" nodeType="afterEffect">
                                  <p:stCondLst>
                                    <p:cond delay="0"/>
                                  </p:stCondLst>
                                  <p:childTnLst>
                                    <p:set>
                                      <p:cBhvr>
                                        <p:cTn id="22" dur="1" fill="hold">
                                          <p:stCondLst>
                                            <p:cond delay="0"/>
                                          </p:stCondLst>
                                        </p:cTn>
                                        <p:tgtEl>
                                          <p:spTgt spid="37891">
                                            <p:txEl>
                                              <p:pRg st="2" end="2"/>
                                            </p:txEl>
                                          </p:spTgt>
                                        </p:tgtEl>
                                        <p:attrNameLst>
                                          <p:attrName>style.visibility</p:attrName>
                                        </p:attrNameLst>
                                      </p:cBhvr>
                                      <p:to>
                                        <p:strVal val="visible"/>
                                      </p:to>
                                    </p:set>
                                    <p:anim calcmode="lin" valueType="num">
                                      <p:cBhvr>
                                        <p:cTn id="23" dur="1000" fill="hold"/>
                                        <p:tgtEl>
                                          <p:spTgt spid="37891">
                                            <p:txEl>
                                              <p:pRg st="2" end="2"/>
                                            </p:txEl>
                                          </p:spTgt>
                                        </p:tgtEl>
                                        <p:attrNameLst>
                                          <p:attrName>ppt_w</p:attrName>
                                        </p:attrNameLst>
                                      </p:cBhvr>
                                      <p:tavLst>
                                        <p:tav tm="0">
                                          <p:val>
                                            <p:strVal val="#ppt_w*0.05"/>
                                          </p:val>
                                        </p:tav>
                                        <p:tav tm="100000">
                                          <p:val>
                                            <p:strVal val="#ppt_w"/>
                                          </p:val>
                                        </p:tav>
                                      </p:tavLst>
                                    </p:anim>
                                    <p:anim calcmode="lin" valueType="num">
                                      <p:cBhvr>
                                        <p:cTn id="24" dur="1000" fill="hold"/>
                                        <p:tgtEl>
                                          <p:spTgt spid="37891">
                                            <p:txEl>
                                              <p:pRg st="2" end="2"/>
                                            </p:txEl>
                                          </p:spTgt>
                                        </p:tgtEl>
                                        <p:attrNameLst>
                                          <p:attrName>ppt_h</p:attrName>
                                        </p:attrNameLst>
                                      </p:cBhvr>
                                      <p:tavLst>
                                        <p:tav tm="0">
                                          <p:val>
                                            <p:strVal val="#ppt_h"/>
                                          </p:val>
                                        </p:tav>
                                        <p:tav tm="100000">
                                          <p:val>
                                            <p:strVal val="#ppt_h"/>
                                          </p:val>
                                        </p:tav>
                                      </p:tavLst>
                                    </p:anim>
                                    <p:anim calcmode="lin" valueType="num">
                                      <p:cBhvr>
                                        <p:cTn id="25" dur="1000" fill="hold"/>
                                        <p:tgtEl>
                                          <p:spTgt spid="37891">
                                            <p:txEl>
                                              <p:pRg st="2" end="2"/>
                                            </p:txEl>
                                          </p:spTgt>
                                        </p:tgtEl>
                                        <p:attrNameLst>
                                          <p:attrName>ppt_x</p:attrName>
                                        </p:attrNameLst>
                                      </p:cBhvr>
                                      <p:tavLst>
                                        <p:tav tm="0">
                                          <p:val>
                                            <p:strVal val="#ppt_x-.2"/>
                                          </p:val>
                                        </p:tav>
                                        <p:tav tm="100000">
                                          <p:val>
                                            <p:strVal val="#ppt_x"/>
                                          </p:val>
                                        </p:tav>
                                      </p:tavLst>
                                    </p:anim>
                                    <p:anim calcmode="lin" valueType="num">
                                      <p:cBhvr>
                                        <p:cTn id="26" dur="1000" fill="hold"/>
                                        <p:tgtEl>
                                          <p:spTgt spid="37891">
                                            <p:txEl>
                                              <p:pRg st="2" end="2"/>
                                            </p:txEl>
                                          </p:spTgt>
                                        </p:tgtEl>
                                        <p:attrNameLst>
                                          <p:attrName>ppt_y</p:attrName>
                                        </p:attrNameLst>
                                      </p:cBhvr>
                                      <p:tavLst>
                                        <p:tav tm="0">
                                          <p:val>
                                            <p:strVal val="#ppt_y"/>
                                          </p:val>
                                        </p:tav>
                                        <p:tav tm="100000">
                                          <p:val>
                                            <p:strVal val="#ppt_y"/>
                                          </p:val>
                                        </p:tav>
                                      </p:tavLst>
                                    </p:anim>
                                    <p:animEffect transition="in" filter="fade">
                                      <p:cBhvr>
                                        <p:cTn id="27" dur="1000"/>
                                        <p:tgtEl>
                                          <p:spTgt spid="37891">
                                            <p:txEl>
                                              <p:pRg st="2" end="2"/>
                                            </p:txEl>
                                          </p:spTgt>
                                        </p:tgtEl>
                                      </p:cBhvr>
                                    </p:animEffect>
                                  </p:childTnLst>
                                </p:cTn>
                              </p:par>
                            </p:childTnLst>
                          </p:cTn>
                        </p:par>
                        <p:par>
                          <p:cTn id="28" fill="hold" nodeType="afterGroup">
                            <p:stCondLst>
                              <p:cond delay="3000"/>
                            </p:stCondLst>
                            <p:childTnLst>
                              <p:par>
                                <p:cTn id="29" presetID="54" presetClass="entr" presetSubtype="0" accel="100000" fill="hold" nodeType="afterEffect">
                                  <p:stCondLst>
                                    <p:cond delay="0"/>
                                  </p:stCondLst>
                                  <p:childTnLst>
                                    <p:set>
                                      <p:cBhvr>
                                        <p:cTn id="30" dur="1" fill="hold">
                                          <p:stCondLst>
                                            <p:cond delay="0"/>
                                          </p:stCondLst>
                                        </p:cTn>
                                        <p:tgtEl>
                                          <p:spTgt spid="37891">
                                            <p:txEl>
                                              <p:pRg st="3" end="3"/>
                                            </p:txEl>
                                          </p:spTgt>
                                        </p:tgtEl>
                                        <p:attrNameLst>
                                          <p:attrName>style.visibility</p:attrName>
                                        </p:attrNameLst>
                                      </p:cBhvr>
                                      <p:to>
                                        <p:strVal val="visible"/>
                                      </p:to>
                                    </p:set>
                                    <p:anim calcmode="lin" valueType="num">
                                      <p:cBhvr>
                                        <p:cTn id="31" dur="1000" fill="hold"/>
                                        <p:tgtEl>
                                          <p:spTgt spid="37891">
                                            <p:txEl>
                                              <p:pRg st="3" end="3"/>
                                            </p:txEl>
                                          </p:spTgt>
                                        </p:tgtEl>
                                        <p:attrNameLst>
                                          <p:attrName>ppt_w</p:attrName>
                                        </p:attrNameLst>
                                      </p:cBhvr>
                                      <p:tavLst>
                                        <p:tav tm="0">
                                          <p:val>
                                            <p:strVal val="#ppt_w*0.05"/>
                                          </p:val>
                                        </p:tav>
                                        <p:tav tm="100000">
                                          <p:val>
                                            <p:strVal val="#ppt_w"/>
                                          </p:val>
                                        </p:tav>
                                      </p:tavLst>
                                    </p:anim>
                                    <p:anim calcmode="lin" valueType="num">
                                      <p:cBhvr>
                                        <p:cTn id="32" dur="1000" fill="hold"/>
                                        <p:tgtEl>
                                          <p:spTgt spid="37891">
                                            <p:txEl>
                                              <p:pRg st="3" end="3"/>
                                            </p:txEl>
                                          </p:spTgt>
                                        </p:tgtEl>
                                        <p:attrNameLst>
                                          <p:attrName>ppt_h</p:attrName>
                                        </p:attrNameLst>
                                      </p:cBhvr>
                                      <p:tavLst>
                                        <p:tav tm="0">
                                          <p:val>
                                            <p:strVal val="#ppt_h"/>
                                          </p:val>
                                        </p:tav>
                                        <p:tav tm="100000">
                                          <p:val>
                                            <p:strVal val="#ppt_h"/>
                                          </p:val>
                                        </p:tav>
                                      </p:tavLst>
                                    </p:anim>
                                    <p:anim calcmode="lin" valueType="num">
                                      <p:cBhvr>
                                        <p:cTn id="33" dur="1000" fill="hold"/>
                                        <p:tgtEl>
                                          <p:spTgt spid="37891">
                                            <p:txEl>
                                              <p:pRg st="3" end="3"/>
                                            </p:txEl>
                                          </p:spTgt>
                                        </p:tgtEl>
                                        <p:attrNameLst>
                                          <p:attrName>ppt_x</p:attrName>
                                        </p:attrNameLst>
                                      </p:cBhvr>
                                      <p:tavLst>
                                        <p:tav tm="0">
                                          <p:val>
                                            <p:strVal val="#ppt_x-.2"/>
                                          </p:val>
                                        </p:tav>
                                        <p:tav tm="100000">
                                          <p:val>
                                            <p:strVal val="#ppt_x"/>
                                          </p:val>
                                        </p:tav>
                                      </p:tavLst>
                                    </p:anim>
                                    <p:anim calcmode="lin" valueType="num">
                                      <p:cBhvr>
                                        <p:cTn id="34" dur="1000" fill="hold"/>
                                        <p:tgtEl>
                                          <p:spTgt spid="37891">
                                            <p:txEl>
                                              <p:pRg st="3" end="3"/>
                                            </p:txEl>
                                          </p:spTgt>
                                        </p:tgtEl>
                                        <p:attrNameLst>
                                          <p:attrName>ppt_y</p:attrName>
                                        </p:attrNameLst>
                                      </p:cBhvr>
                                      <p:tavLst>
                                        <p:tav tm="0">
                                          <p:val>
                                            <p:strVal val="#ppt_y"/>
                                          </p:val>
                                        </p:tav>
                                        <p:tav tm="100000">
                                          <p:val>
                                            <p:strVal val="#ppt_y"/>
                                          </p:val>
                                        </p:tav>
                                      </p:tavLst>
                                    </p:anim>
                                    <p:animEffect transition="in" filter="fade">
                                      <p:cBhvr>
                                        <p:cTn id="35" dur="1000"/>
                                        <p:tgtEl>
                                          <p:spTgt spid="37891">
                                            <p:txEl>
                                              <p:pRg st="3" end="3"/>
                                            </p:txEl>
                                          </p:spTgt>
                                        </p:tgtEl>
                                      </p:cBhvr>
                                    </p:animEffect>
                                  </p:childTnLst>
                                </p:cTn>
                              </p:par>
                            </p:childTnLst>
                          </p:cTn>
                        </p:par>
                        <p:par>
                          <p:cTn id="36" fill="hold" nodeType="afterGroup">
                            <p:stCondLst>
                              <p:cond delay="4000"/>
                            </p:stCondLst>
                            <p:childTnLst>
                              <p:par>
                                <p:cTn id="37" presetID="54" presetClass="entr" presetSubtype="0" accel="100000" fill="hold" nodeType="afterEffect">
                                  <p:stCondLst>
                                    <p:cond delay="0"/>
                                  </p:stCondLst>
                                  <p:childTnLst>
                                    <p:set>
                                      <p:cBhvr>
                                        <p:cTn id="38" dur="1" fill="hold">
                                          <p:stCondLst>
                                            <p:cond delay="0"/>
                                          </p:stCondLst>
                                        </p:cTn>
                                        <p:tgtEl>
                                          <p:spTgt spid="37891">
                                            <p:txEl>
                                              <p:pRg st="4" end="4"/>
                                            </p:txEl>
                                          </p:spTgt>
                                        </p:tgtEl>
                                        <p:attrNameLst>
                                          <p:attrName>style.visibility</p:attrName>
                                        </p:attrNameLst>
                                      </p:cBhvr>
                                      <p:to>
                                        <p:strVal val="visible"/>
                                      </p:to>
                                    </p:set>
                                    <p:anim calcmode="lin" valueType="num">
                                      <p:cBhvr>
                                        <p:cTn id="39" dur="1000" fill="hold"/>
                                        <p:tgtEl>
                                          <p:spTgt spid="37891">
                                            <p:txEl>
                                              <p:pRg st="4" end="4"/>
                                            </p:txEl>
                                          </p:spTgt>
                                        </p:tgtEl>
                                        <p:attrNameLst>
                                          <p:attrName>ppt_w</p:attrName>
                                        </p:attrNameLst>
                                      </p:cBhvr>
                                      <p:tavLst>
                                        <p:tav tm="0">
                                          <p:val>
                                            <p:strVal val="#ppt_w*0.05"/>
                                          </p:val>
                                        </p:tav>
                                        <p:tav tm="100000">
                                          <p:val>
                                            <p:strVal val="#ppt_w"/>
                                          </p:val>
                                        </p:tav>
                                      </p:tavLst>
                                    </p:anim>
                                    <p:anim calcmode="lin" valueType="num">
                                      <p:cBhvr>
                                        <p:cTn id="40" dur="1000" fill="hold"/>
                                        <p:tgtEl>
                                          <p:spTgt spid="37891">
                                            <p:txEl>
                                              <p:pRg st="4" end="4"/>
                                            </p:txEl>
                                          </p:spTgt>
                                        </p:tgtEl>
                                        <p:attrNameLst>
                                          <p:attrName>ppt_h</p:attrName>
                                        </p:attrNameLst>
                                      </p:cBhvr>
                                      <p:tavLst>
                                        <p:tav tm="0">
                                          <p:val>
                                            <p:strVal val="#ppt_h"/>
                                          </p:val>
                                        </p:tav>
                                        <p:tav tm="100000">
                                          <p:val>
                                            <p:strVal val="#ppt_h"/>
                                          </p:val>
                                        </p:tav>
                                      </p:tavLst>
                                    </p:anim>
                                    <p:anim calcmode="lin" valueType="num">
                                      <p:cBhvr>
                                        <p:cTn id="41" dur="1000" fill="hold"/>
                                        <p:tgtEl>
                                          <p:spTgt spid="37891">
                                            <p:txEl>
                                              <p:pRg st="4" end="4"/>
                                            </p:txEl>
                                          </p:spTgt>
                                        </p:tgtEl>
                                        <p:attrNameLst>
                                          <p:attrName>ppt_x</p:attrName>
                                        </p:attrNameLst>
                                      </p:cBhvr>
                                      <p:tavLst>
                                        <p:tav tm="0">
                                          <p:val>
                                            <p:strVal val="#ppt_x-.2"/>
                                          </p:val>
                                        </p:tav>
                                        <p:tav tm="100000">
                                          <p:val>
                                            <p:strVal val="#ppt_x"/>
                                          </p:val>
                                        </p:tav>
                                      </p:tavLst>
                                    </p:anim>
                                    <p:anim calcmode="lin" valueType="num">
                                      <p:cBhvr>
                                        <p:cTn id="42" dur="1000" fill="hold"/>
                                        <p:tgtEl>
                                          <p:spTgt spid="37891">
                                            <p:txEl>
                                              <p:pRg st="4" end="4"/>
                                            </p:txEl>
                                          </p:spTgt>
                                        </p:tgtEl>
                                        <p:attrNameLst>
                                          <p:attrName>ppt_y</p:attrName>
                                        </p:attrNameLst>
                                      </p:cBhvr>
                                      <p:tavLst>
                                        <p:tav tm="0">
                                          <p:val>
                                            <p:strVal val="#ppt_y"/>
                                          </p:val>
                                        </p:tav>
                                        <p:tav tm="100000">
                                          <p:val>
                                            <p:strVal val="#ppt_y"/>
                                          </p:val>
                                        </p:tav>
                                      </p:tavLst>
                                    </p:anim>
                                    <p:animEffect transition="in" filter="fade">
                                      <p:cBhvr>
                                        <p:cTn id="43" dur="1000"/>
                                        <p:tgtEl>
                                          <p:spTgt spid="37891">
                                            <p:txEl>
                                              <p:pRg st="4" end="4"/>
                                            </p:txEl>
                                          </p:spTgt>
                                        </p:tgtEl>
                                      </p:cBhvr>
                                    </p:animEffect>
                                  </p:childTnLst>
                                </p:cTn>
                              </p:par>
                            </p:childTnLst>
                          </p:cTn>
                        </p:par>
                        <p:par>
                          <p:cTn id="44" fill="hold" nodeType="afterGroup">
                            <p:stCondLst>
                              <p:cond delay="5000"/>
                            </p:stCondLst>
                            <p:childTnLst>
                              <p:par>
                                <p:cTn id="45" presetID="54" presetClass="entr" presetSubtype="0" accel="100000" fill="hold" nodeType="afterEffect">
                                  <p:stCondLst>
                                    <p:cond delay="0"/>
                                  </p:stCondLst>
                                  <p:childTnLst>
                                    <p:set>
                                      <p:cBhvr>
                                        <p:cTn id="46" dur="1" fill="hold">
                                          <p:stCondLst>
                                            <p:cond delay="0"/>
                                          </p:stCondLst>
                                        </p:cTn>
                                        <p:tgtEl>
                                          <p:spTgt spid="37892">
                                            <p:txEl>
                                              <p:pRg st="0" end="0"/>
                                            </p:txEl>
                                          </p:spTgt>
                                        </p:tgtEl>
                                        <p:attrNameLst>
                                          <p:attrName>style.visibility</p:attrName>
                                        </p:attrNameLst>
                                      </p:cBhvr>
                                      <p:to>
                                        <p:strVal val="visible"/>
                                      </p:to>
                                    </p:set>
                                    <p:anim calcmode="lin" valueType="num">
                                      <p:cBhvr>
                                        <p:cTn id="47" dur="1000" fill="hold"/>
                                        <p:tgtEl>
                                          <p:spTgt spid="37892">
                                            <p:txEl>
                                              <p:pRg st="0" end="0"/>
                                            </p:txEl>
                                          </p:spTgt>
                                        </p:tgtEl>
                                        <p:attrNameLst>
                                          <p:attrName>ppt_w</p:attrName>
                                        </p:attrNameLst>
                                      </p:cBhvr>
                                      <p:tavLst>
                                        <p:tav tm="0">
                                          <p:val>
                                            <p:strVal val="#ppt_w*0.05"/>
                                          </p:val>
                                        </p:tav>
                                        <p:tav tm="100000">
                                          <p:val>
                                            <p:strVal val="#ppt_w"/>
                                          </p:val>
                                        </p:tav>
                                      </p:tavLst>
                                    </p:anim>
                                    <p:anim calcmode="lin" valueType="num">
                                      <p:cBhvr>
                                        <p:cTn id="48" dur="1000" fill="hold"/>
                                        <p:tgtEl>
                                          <p:spTgt spid="37892">
                                            <p:txEl>
                                              <p:pRg st="0" end="0"/>
                                            </p:txEl>
                                          </p:spTgt>
                                        </p:tgtEl>
                                        <p:attrNameLst>
                                          <p:attrName>ppt_h</p:attrName>
                                        </p:attrNameLst>
                                      </p:cBhvr>
                                      <p:tavLst>
                                        <p:tav tm="0">
                                          <p:val>
                                            <p:strVal val="#ppt_h"/>
                                          </p:val>
                                        </p:tav>
                                        <p:tav tm="100000">
                                          <p:val>
                                            <p:strVal val="#ppt_h"/>
                                          </p:val>
                                        </p:tav>
                                      </p:tavLst>
                                    </p:anim>
                                    <p:anim calcmode="lin" valueType="num">
                                      <p:cBhvr>
                                        <p:cTn id="49" dur="1000" fill="hold"/>
                                        <p:tgtEl>
                                          <p:spTgt spid="37892">
                                            <p:txEl>
                                              <p:pRg st="0" end="0"/>
                                            </p:txEl>
                                          </p:spTgt>
                                        </p:tgtEl>
                                        <p:attrNameLst>
                                          <p:attrName>ppt_x</p:attrName>
                                        </p:attrNameLst>
                                      </p:cBhvr>
                                      <p:tavLst>
                                        <p:tav tm="0">
                                          <p:val>
                                            <p:strVal val="#ppt_x-.2"/>
                                          </p:val>
                                        </p:tav>
                                        <p:tav tm="100000">
                                          <p:val>
                                            <p:strVal val="#ppt_x"/>
                                          </p:val>
                                        </p:tav>
                                      </p:tavLst>
                                    </p:anim>
                                    <p:anim calcmode="lin" valueType="num">
                                      <p:cBhvr>
                                        <p:cTn id="50" dur="1000" fill="hold"/>
                                        <p:tgtEl>
                                          <p:spTgt spid="37892">
                                            <p:txEl>
                                              <p:pRg st="0" end="0"/>
                                            </p:txEl>
                                          </p:spTgt>
                                        </p:tgtEl>
                                        <p:attrNameLst>
                                          <p:attrName>ppt_y</p:attrName>
                                        </p:attrNameLst>
                                      </p:cBhvr>
                                      <p:tavLst>
                                        <p:tav tm="0">
                                          <p:val>
                                            <p:strVal val="#ppt_y"/>
                                          </p:val>
                                        </p:tav>
                                        <p:tav tm="100000">
                                          <p:val>
                                            <p:strVal val="#ppt_y"/>
                                          </p:val>
                                        </p:tav>
                                      </p:tavLst>
                                    </p:anim>
                                    <p:animEffect transition="in" filter="fade">
                                      <p:cBhvr>
                                        <p:cTn id="51" dur="1000"/>
                                        <p:tgtEl>
                                          <p:spTgt spid="37892">
                                            <p:txEl>
                                              <p:pRg st="0" end="0"/>
                                            </p:txEl>
                                          </p:spTgt>
                                        </p:tgtEl>
                                      </p:cBhvr>
                                    </p:animEffect>
                                  </p:childTnLst>
                                </p:cTn>
                              </p:par>
                            </p:childTnLst>
                          </p:cTn>
                        </p:par>
                        <p:par>
                          <p:cTn id="52" fill="hold" nodeType="afterGroup">
                            <p:stCondLst>
                              <p:cond delay="6000"/>
                            </p:stCondLst>
                            <p:childTnLst>
                              <p:par>
                                <p:cTn id="53" presetID="54" presetClass="entr" presetSubtype="0" accel="100000" fill="hold" nodeType="afterEffect">
                                  <p:stCondLst>
                                    <p:cond delay="0"/>
                                  </p:stCondLst>
                                  <p:childTnLst>
                                    <p:set>
                                      <p:cBhvr>
                                        <p:cTn id="54" dur="1" fill="hold">
                                          <p:stCondLst>
                                            <p:cond delay="0"/>
                                          </p:stCondLst>
                                        </p:cTn>
                                        <p:tgtEl>
                                          <p:spTgt spid="37892">
                                            <p:txEl>
                                              <p:pRg st="1" end="1"/>
                                            </p:txEl>
                                          </p:spTgt>
                                        </p:tgtEl>
                                        <p:attrNameLst>
                                          <p:attrName>style.visibility</p:attrName>
                                        </p:attrNameLst>
                                      </p:cBhvr>
                                      <p:to>
                                        <p:strVal val="visible"/>
                                      </p:to>
                                    </p:set>
                                    <p:anim calcmode="lin" valueType="num">
                                      <p:cBhvr>
                                        <p:cTn id="55" dur="1000" fill="hold"/>
                                        <p:tgtEl>
                                          <p:spTgt spid="37892">
                                            <p:txEl>
                                              <p:pRg st="1" end="1"/>
                                            </p:txEl>
                                          </p:spTgt>
                                        </p:tgtEl>
                                        <p:attrNameLst>
                                          <p:attrName>ppt_w</p:attrName>
                                        </p:attrNameLst>
                                      </p:cBhvr>
                                      <p:tavLst>
                                        <p:tav tm="0">
                                          <p:val>
                                            <p:strVal val="#ppt_w*0.05"/>
                                          </p:val>
                                        </p:tav>
                                        <p:tav tm="100000">
                                          <p:val>
                                            <p:strVal val="#ppt_w"/>
                                          </p:val>
                                        </p:tav>
                                      </p:tavLst>
                                    </p:anim>
                                    <p:anim calcmode="lin" valueType="num">
                                      <p:cBhvr>
                                        <p:cTn id="56" dur="1000" fill="hold"/>
                                        <p:tgtEl>
                                          <p:spTgt spid="37892">
                                            <p:txEl>
                                              <p:pRg st="1" end="1"/>
                                            </p:txEl>
                                          </p:spTgt>
                                        </p:tgtEl>
                                        <p:attrNameLst>
                                          <p:attrName>ppt_h</p:attrName>
                                        </p:attrNameLst>
                                      </p:cBhvr>
                                      <p:tavLst>
                                        <p:tav tm="0">
                                          <p:val>
                                            <p:strVal val="#ppt_h"/>
                                          </p:val>
                                        </p:tav>
                                        <p:tav tm="100000">
                                          <p:val>
                                            <p:strVal val="#ppt_h"/>
                                          </p:val>
                                        </p:tav>
                                      </p:tavLst>
                                    </p:anim>
                                    <p:anim calcmode="lin" valueType="num">
                                      <p:cBhvr>
                                        <p:cTn id="57" dur="1000" fill="hold"/>
                                        <p:tgtEl>
                                          <p:spTgt spid="37892">
                                            <p:txEl>
                                              <p:pRg st="1" end="1"/>
                                            </p:txEl>
                                          </p:spTgt>
                                        </p:tgtEl>
                                        <p:attrNameLst>
                                          <p:attrName>ppt_x</p:attrName>
                                        </p:attrNameLst>
                                      </p:cBhvr>
                                      <p:tavLst>
                                        <p:tav tm="0">
                                          <p:val>
                                            <p:strVal val="#ppt_x-.2"/>
                                          </p:val>
                                        </p:tav>
                                        <p:tav tm="100000">
                                          <p:val>
                                            <p:strVal val="#ppt_x"/>
                                          </p:val>
                                        </p:tav>
                                      </p:tavLst>
                                    </p:anim>
                                    <p:anim calcmode="lin" valueType="num">
                                      <p:cBhvr>
                                        <p:cTn id="58" dur="1000" fill="hold"/>
                                        <p:tgtEl>
                                          <p:spTgt spid="37892">
                                            <p:txEl>
                                              <p:pRg st="1" end="1"/>
                                            </p:txEl>
                                          </p:spTgt>
                                        </p:tgtEl>
                                        <p:attrNameLst>
                                          <p:attrName>ppt_y</p:attrName>
                                        </p:attrNameLst>
                                      </p:cBhvr>
                                      <p:tavLst>
                                        <p:tav tm="0">
                                          <p:val>
                                            <p:strVal val="#ppt_y"/>
                                          </p:val>
                                        </p:tav>
                                        <p:tav tm="100000">
                                          <p:val>
                                            <p:strVal val="#ppt_y"/>
                                          </p:val>
                                        </p:tav>
                                      </p:tavLst>
                                    </p:anim>
                                    <p:animEffect transition="in" filter="fade">
                                      <p:cBhvr>
                                        <p:cTn id="59" dur="1000"/>
                                        <p:tgtEl>
                                          <p:spTgt spid="37892">
                                            <p:txEl>
                                              <p:pRg st="1" end="1"/>
                                            </p:txEl>
                                          </p:spTgt>
                                        </p:tgtEl>
                                      </p:cBhvr>
                                    </p:animEffect>
                                  </p:childTnLst>
                                </p:cTn>
                              </p:par>
                            </p:childTnLst>
                          </p:cTn>
                        </p:par>
                        <p:par>
                          <p:cTn id="60" fill="hold" nodeType="afterGroup">
                            <p:stCondLst>
                              <p:cond delay="7000"/>
                            </p:stCondLst>
                            <p:childTnLst>
                              <p:par>
                                <p:cTn id="61" presetID="54" presetClass="entr" presetSubtype="0" accel="100000" fill="hold" nodeType="afterEffect">
                                  <p:stCondLst>
                                    <p:cond delay="0"/>
                                  </p:stCondLst>
                                  <p:childTnLst>
                                    <p:set>
                                      <p:cBhvr>
                                        <p:cTn id="62" dur="1" fill="hold">
                                          <p:stCondLst>
                                            <p:cond delay="0"/>
                                          </p:stCondLst>
                                        </p:cTn>
                                        <p:tgtEl>
                                          <p:spTgt spid="37892">
                                            <p:txEl>
                                              <p:pRg st="2" end="2"/>
                                            </p:txEl>
                                          </p:spTgt>
                                        </p:tgtEl>
                                        <p:attrNameLst>
                                          <p:attrName>style.visibility</p:attrName>
                                        </p:attrNameLst>
                                      </p:cBhvr>
                                      <p:to>
                                        <p:strVal val="visible"/>
                                      </p:to>
                                    </p:set>
                                    <p:anim calcmode="lin" valueType="num">
                                      <p:cBhvr>
                                        <p:cTn id="63" dur="1000" fill="hold"/>
                                        <p:tgtEl>
                                          <p:spTgt spid="37892">
                                            <p:txEl>
                                              <p:pRg st="2" end="2"/>
                                            </p:txEl>
                                          </p:spTgt>
                                        </p:tgtEl>
                                        <p:attrNameLst>
                                          <p:attrName>ppt_w</p:attrName>
                                        </p:attrNameLst>
                                      </p:cBhvr>
                                      <p:tavLst>
                                        <p:tav tm="0">
                                          <p:val>
                                            <p:strVal val="#ppt_w*0.05"/>
                                          </p:val>
                                        </p:tav>
                                        <p:tav tm="100000">
                                          <p:val>
                                            <p:strVal val="#ppt_w"/>
                                          </p:val>
                                        </p:tav>
                                      </p:tavLst>
                                    </p:anim>
                                    <p:anim calcmode="lin" valueType="num">
                                      <p:cBhvr>
                                        <p:cTn id="64" dur="1000" fill="hold"/>
                                        <p:tgtEl>
                                          <p:spTgt spid="37892">
                                            <p:txEl>
                                              <p:pRg st="2" end="2"/>
                                            </p:txEl>
                                          </p:spTgt>
                                        </p:tgtEl>
                                        <p:attrNameLst>
                                          <p:attrName>ppt_h</p:attrName>
                                        </p:attrNameLst>
                                      </p:cBhvr>
                                      <p:tavLst>
                                        <p:tav tm="0">
                                          <p:val>
                                            <p:strVal val="#ppt_h"/>
                                          </p:val>
                                        </p:tav>
                                        <p:tav tm="100000">
                                          <p:val>
                                            <p:strVal val="#ppt_h"/>
                                          </p:val>
                                        </p:tav>
                                      </p:tavLst>
                                    </p:anim>
                                    <p:anim calcmode="lin" valueType="num">
                                      <p:cBhvr>
                                        <p:cTn id="65" dur="1000" fill="hold"/>
                                        <p:tgtEl>
                                          <p:spTgt spid="37892">
                                            <p:txEl>
                                              <p:pRg st="2" end="2"/>
                                            </p:txEl>
                                          </p:spTgt>
                                        </p:tgtEl>
                                        <p:attrNameLst>
                                          <p:attrName>ppt_x</p:attrName>
                                        </p:attrNameLst>
                                      </p:cBhvr>
                                      <p:tavLst>
                                        <p:tav tm="0">
                                          <p:val>
                                            <p:strVal val="#ppt_x-.2"/>
                                          </p:val>
                                        </p:tav>
                                        <p:tav tm="100000">
                                          <p:val>
                                            <p:strVal val="#ppt_x"/>
                                          </p:val>
                                        </p:tav>
                                      </p:tavLst>
                                    </p:anim>
                                    <p:anim calcmode="lin" valueType="num">
                                      <p:cBhvr>
                                        <p:cTn id="66" dur="1000" fill="hold"/>
                                        <p:tgtEl>
                                          <p:spTgt spid="37892">
                                            <p:txEl>
                                              <p:pRg st="2" end="2"/>
                                            </p:txEl>
                                          </p:spTgt>
                                        </p:tgtEl>
                                        <p:attrNameLst>
                                          <p:attrName>ppt_y</p:attrName>
                                        </p:attrNameLst>
                                      </p:cBhvr>
                                      <p:tavLst>
                                        <p:tav tm="0">
                                          <p:val>
                                            <p:strVal val="#ppt_y"/>
                                          </p:val>
                                        </p:tav>
                                        <p:tav tm="100000">
                                          <p:val>
                                            <p:strVal val="#ppt_y"/>
                                          </p:val>
                                        </p:tav>
                                      </p:tavLst>
                                    </p:anim>
                                    <p:animEffect transition="in" filter="fade">
                                      <p:cBhvr>
                                        <p:cTn id="67" dur="1000"/>
                                        <p:tgtEl>
                                          <p:spTgt spid="37892">
                                            <p:txEl>
                                              <p:pRg st="2" end="2"/>
                                            </p:txEl>
                                          </p:spTgt>
                                        </p:tgtEl>
                                      </p:cBhvr>
                                    </p:animEffect>
                                  </p:childTnLst>
                                </p:cTn>
                              </p:par>
                            </p:childTnLst>
                          </p:cTn>
                        </p:par>
                        <p:par>
                          <p:cTn id="68" fill="hold" nodeType="afterGroup">
                            <p:stCondLst>
                              <p:cond delay="8000"/>
                            </p:stCondLst>
                            <p:childTnLst>
                              <p:par>
                                <p:cTn id="69" presetID="54" presetClass="entr" presetSubtype="0" accel="100000" fill="hold" nodeType="afterEffect">
                                  <p:stCondLst>
                                    <p:cond delay="0"/>
                                  </p:stCondLst>
                                  <p:childTnLst>
                                    <p:set>
                                      <p:cBhvr>
                                        <p:cTn id="70" dur="1" fill="hold">
                                          <p:stCondLst>
                                            <p:cond delay="0"/>
                                          </p:stCondLst>
                                        </p:cTn>
                                        <p:tgtEl>
                                          <p:spTgt spid="37892">
                                            <p:txEl>
                                              <p:pRg st="3" end="3"/>
                                            </p:txEl>
                                          </p:spTgt>
                                        </p:tgtEl>
                                        <p:attrNameLst>
                                          <p:attrName>style.visibility</p:attrName>
                                        </p:attrNameLst>
                                      </p:cBhvr>
                                      <p:to>
                                        <p:strVal val="visible"/>
                                      </p:to>
                                    </p:set>
                                    <p:anim calcmode="lin" valueType="num">
                                      <p:cBhvr>
                                        <p:cTn id="71" dur="1000" fill="hold"/>
                                        <p:tgtEl>
                                          <p:spTgt spid="37892">
                                            <p:txEl>
                                              <p:pRg st="3" end="3"/>
                                            </p:txEl>
                                          </p:spTgt>
                                        </p:tgtEl>
                                        <p:attrNameLst>
                                          <p:attrName>ppt_w</p:attrName>
                                        </p:attrNameLst>
                                      </p:cBhvr>
                                      <p:tavLst>
                                        <p:tav tm="0">
                                          <p:val>
                                            <p:strVal val="#ppt_w*0.05"/>
                                          </p:val>
                                        </p:tav>
                                        <p:tav tm="100000">
                                          <p:val>
                                            <p:strVal val="#ppt_w"/>
                                          </p:val>
                                        </p:tav>
                                      </p:tavLst>
                                    </p:anim>
                                    <p:anim calcmode="lin" valueType="num">
                                      <p:cBhvr>
                                        <p:cTn id="72" dur="1000" fill="hold"/>
                                        <p:tgtEl>
                                          <p:spTgt spid="37892">
                                            <p:txEl>
                                              <p:pRg st="3" end="3"/>
                                            </p:txEl>
                                          </p:spTgt>
                                        </p:tgtEl>
                                        <p:attrNameLst>
                                          <p:attrName>ppt_h</p:attrName>
                                        </p:attrNameLst>
                                      </p:cBhvr>
                                      <p:tavLst>
                                        <p:tav tm="0">
                                          <p:val>
                                            <p:strVal val="#ppt_h"/>
                                          </p:val>
                                        </p:tav>
                                        <p:tav tm="100000">
                                          <p:val>
                                            <p:strVal val="#ppt_h"/>
                                          </p:val>
                                        </p:tav>
                                      </p:tavLst>
                                    </p:anim>
                                    <p:anim calcmode="lin" valueType="num">
                                      <p:cBhvr>
                                        <p:cTn id="73" dur="1000" fill="hold"/>
                                        <p:tgtEl>
                                          <p:spTgt spid="37892">
                                            <p:txEl>
                                              <p:pRg st="3" end="3"/>
                                            </p:txEl>
                                          </p:spTgt>
                                        </p:tgtEl>
                                        <p:attrNameLst>
                                          <p:attrName>ppt_x</p:attrName>
                                        </p:attrNameLst>
                                      </p:cBhvr>
                                      <p:tavLst>
                                        <p:tav tm="0">
                                          <p:val>
                                            <p:strVal val="#ppt_x-.2"/>
                                          </p:val>
                                        </p:tav>
                                        <p:tav tm="100000">
                                          <p:val>
                                            <p:strVal val="#ppt_x"/>
                                          </p:val>
                                        </p:tav>
                                      </p:tavLst>
                                    </p:anim>
                                    <p:anim calcmode="lin" valueType="num">
                                      <p:cBhvr>
                                        <p:cTn id="74" dur="1000" fill="hold"/>
                                        <p:tgtEl>
                                          <p:spTgt spid="37892">
                                            <p:txEl>
                                              <p:pRg st="3" end="3"/>
                                            </p:txEl>
                                          </p:spTgt>
                                        </p:tgtEl>
                                        <p:attrNameLst>
                                          <p:attrName>ppt_y</p:attrName>
                                        </p:attrNameLst>
                                      </p:cBhvr>
                                      <p:tavLst>
                                        <p:tav tm="0">
                                          <p:val>
                                            <p:strVal val="#ppt_y"/>
                                          </p:val>
                                        </p:tav>
                                        <p:tav tm="100000">
                                          <p:val>
                                            <p:strVal val="#ppt_y"/>
                                          </p:val>
                                        </p:tav>
                                      </p:tavLst>
                                    </p:anim>
                                    <p:animEffect transition="in" filter="fade">
                                      <p:cBhvr>
                                        <p:cTn id="75" dur="1000"/>
                                        <p:tgtEl>
                                          <p:spTgt spid="37892">
                                            <p:txEl>
                                              <p:pRg st="3" end="3"/>
                                            </p:txEl>
                                          </p:spTgt>
                                        </p:tgtEl>
                                      </p:cBhvr>
                                    </p:animEffect>
                                  </p:childTnLst>
                                </p:cTn>
                              </p:par>
                            </p:childTnLst>
                          </p:cTn>
                        </p:par>
                        <p:par>
                          <p:cTn id="76" fill="hold" nodeType="afterGroup">
                            <p:stCondLst>
                              <p:cond delay="9000"/>
                            </p:stCondLst>
                            <p:childTnLst>
                              <p:par>
                                <p:cTn id="77" presetID="54" presetClass="entr" presetSubtype="0" accel="100000" fill="hold" nodeType="afterEffect">
                                  <p:stCondLst>
                                    <p:cond delay="0"/>
                                  </p:stCondLst>
                                  <p:childTnLst>
                                    <p:set>
                                      <p:cBhvr>
                                        <p:cTn id="78" dur="1" fill="hold">
                                          <p:stCondLst>
                                            <p:cond delay="0"/>
                                          </p:stCondLst>
                                        </p:cTn>
                                        <p:tgtEl>
                                          <p:spTgt spid="37892">
                                            <p:txEl>
                                              <p:pRg st="4" end="4"/>
                                            </p:txEl>
                                          </p:spTgt>
                                        </p:tgtEl>
                                        <p:attrNameLst>
                                          <p:attrName>style.visibility</p:attrName>
                                        </p:attrNameLst>
                                      </p:cBhvr>
                                      <p:to>
                                        <p:strVal val="visible"/>
                                      </p:to>
                                    </p:set>
                                    <p:anim calcmode="lin" valueType="num">
                                      <p:cBhvr>
                                        <p:cTn id="79" dur="1000" fill="hold"/>
                                        <p:tgtEl>
                                          <p:spTgt spid="37892">
                                            <p:txEl>
                                              <p:pRg st="4" end="4"/>
                                            </p:txEl>
                                          </p:spTgt>
                                        </p:tgtEl>
                                        <p:attrNameLst>
                                          <p:attrName>ppt_w</p:attrName>
                                        </p:attrNameLst>
                                      </p:cBhvr>
                                      <p:tavLst>
                                        <p:tav tm="0">
                                          <p:val>
                                            <p:strVal val="#ppt_w*0.05"/>
                                          </p:val>
                                        </p:tav>
                                        <p:tav tm="100000">
                                          <p:val>
                                            <p:strVal val="#ppt_w"/>
                                          </p:val>
                                        </p:tav>
                                      </p:tavLst>
                                    </p:anim>
                                    <p:anim calcmode="lin" valueType="num">
                                      <p:cBhvr>
                                        <p:cTn id="80" dur="1000" fill="hold"/>
                                        <p:tgtEl>
                                          <p:spTgt spid="37892">
                                            <p:txEl>
                                              <p:pRg st="4" end="4"/>
                                            </p:txEl>
                                          </p:spTgt>
                                        </p:tgtEl>
                                        <p:attrNameLst>
                                          <p:attrName>ppt_h</p:attrName>
                                        </p:attrNameLst>
                                      </p:cBhvr>
                                      <p:tavLst>
                                        <p:tav tm="0">
                                          <p:val>
                                            <p:strVal val="#ppt_h"/>
                                          </p:val>
                                        </p:tav>
                                        <p:tav tm="100000">
                                          <p:val>
                                            <p:strVal val="#ppt_h"/>
                                          </p:val>
                                        </p:tav>
                                      </p:tavLst>
                                    </p:anim>
                                    <p:anim calcmode="lin" valueType="num">
                                      <p:cBhvr>
                                        <p:cTn id="81" dur="1000" fill="hold"/>
                                        <p:tgtEl>
                                          <p:spTgt spid="37892">
                                            <p:txEl>
                                              <p:pRg st="4" end="4"/>
                                            </p:txEl>
                                          </p:spTgt>
                                        </p:tgtEl>
                                        <p:attrNameLst>
                                          <p:attrName>ppt_x</p:attrName>
                                        </p:attrNameLst>
                                      </p:cBhvr>
                                      <p:tavLst>
                                        <p:tav tm="0">
                                          <p:val>
                                            <p:strVal val="#ppt_x-.2"/>
                                          </p:val>
                                        </p:tav>
                                        <p:tav tm="100000">
                                          <p:val>
                                            <p:strVal val="#ppt_x"/>
                                          </p:val>
                                        </p:tav>
                                      </p:tavLst>
                                    </p:anim>
                                    <p:anim calcmode="lin" valueType="num">
                                      <p:cBhvr>
                                        <p:cTn id="82" dur="1000" fill="hold"/>
                                        <p:tgtEl>
                                          <p:spTgt spid="37892">
                                            <p:txEl>
                                              <p:pRg st="4" end="4"/>
                                            </p:txEl>
                                          </p:spTgt>
                                        </p:tgtEl>
                                        <p:attrNameLst>
                                          <p:attrName>ppt_y</p:attrName>
                                        </p:attrNameLst>
                                      </p:cBhvr>
                                      <p:tavLst>
                                        <p:tav tm="0">
                                          <p:val>
                                            <p:strVal val="#ppt_y"/>
                                          </p:val>
                                        </p:tav>
                                        <p:tav tm="100000">
                                          <p:val>
                                            <p:strVal val="#ppt_y"/>
                                          </p:val>
                                        </p:tav>
                                      </p:tavLst>
                                    </p:anim>
                                    <p:animEffect transition="in" filter="fade">
                                      <p:cBhvr>
                                        <p:cTn id="83" dur="1000"/>
                                        <p:tgtEl>
                                          <p:spTgt spid="3789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shadeToTitle="1">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990600" y="1676400"/>
            <a:ext cx="7620000" cy="3276600"/>
          </a:xfrm>
        </p:spPr>
        <p:txBody>
          <a:bodyPr/>
          <a:lstStyle/>
          <a:p>
            <a:pPr eaLnBrk="1" hangingPunct="1"/>
            <a:r>
              <a:rPr lang="en-US" altLang="en-US" sz="7200" smtClean="0"/>
              <a:t>Computer Animated Movies </a:t>
            </a:r>
            <a:br>
              <a:rPr lang="en-US" altLang="en-US" sz="7200" smtClean="0"/>
            </a:br>
            <a:endParaRPr lang="en-US" altLang="en-US" sz="2500" smtClean="0"/>
          </a:p>
        </p:txBody>
      </p:sp>
      <p:sp>
        <p:nvSpPr>
          <p:cNvPr id="3" name="TextBox 2"/>
          <p:cNvSpPr txBox="1"/>
          <p:nvPr/>
        </p:nvSpPr>
        <p:spPr>
          <a:xfrm>
            <a:off x="4114800" y="5410200"/>
            <a:ext cx="838200" cy="1107996"/>
          </a:xfrm>
          <a:prstGeom prst="rect">
            <a:avLst/>
          </a:prstGeom>
          <a:noFill/>
        </p:spPr>
        <p:txBody>
          <a:bodyPr wrap="square" rtlCol="0">
            <a:spAutoFit/>
          </a:bodyPr>
          <a:lstStyle/>
          <a:p>
            <a:r>
              <a:rPr lang="en-US" sz="6600" dirty="0" smtClean="0">
                <a:solidFill>
                  <a:srgbClr val="EAE3D1"/>
                </a:solidFill>
              </a:rPr>
              <a:t>5</a:t>
            </a:r>
            <a:endParaRPr lang="en-US" sz="6600" dirty="0">
              <a:solidFill>
                <a:srgbClr val="EAE3D1"/>
              </a:solidFill>
            </a:endParaRPr>
          </a:p>
        </p:txBody>
      </p:sp>
    </p:spTree>
  </p:cSld>
  <p:clrMapOvr>
    <a:masterClrMapping/>
  </p:clrMapOvr>
  <p:transition advClick="0" advTm="40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ndAc>
      <p:stSnd>
        <p:snd r:embed="rId3" name="chimes.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z="4000" dirty="0" smtClean="0"/>
              <a:t>Computer Animated Movies</a:t>
            </a:r>
          </a:p>
        </p:txBody>
      </p:sp>
      <p:sp>
        <p:nvSpPr>
          <p:cNvPr id="41987" name="Rectangle 3"/>
          <p:cNvSpPr>
            <a:spLocks noGrp="1" noChangeArrowheads="1"/>
          </p:cNvSpPr>
          <p:nvPr>
            <p:ph type="body" sz="half" idx="1"/>
          </p:nvPr>
        </p:nvSpPr>
        <p:spPr>
          <a:xfrm>
            <a:off x="457200" y="2209800"/>
            <a:ext cx="4038600" cy="4525963"/>
          </a:xfrm>
        </p:spPr>
        <p:txBody>
          <a:bodyPr/>
          <a:lstStyle/>
          <a:p>
            <a:pPr eaLnBrk="1" hangingPunct="1"/>
            <a:r>
              <a:rPr lang="en-US" altLang="en-US" dirty="0" smtClean="0"/>
              <a:t>Toy Story </a:t>
            </a:r>
          </a:p>
          <a:p>
            <a:pPr eaLnBrk="1" hangingPunct="1"/>
            <a:r>
              <a:rPr lang="en-US" altLang="en-US" dirty="0" smtClean="0"/>
              <a:t>Monsters Inc.</a:t>
            </a:r>
          </a:p>
          <a:p>
            <a:pPr eaLnBrk="1" hangingPunct="1"/>
            <a:r>
              <a:rPr lang="en-US" altLang="en-US" dirty="0" smtClean="0"/>
              <a:t>Cars</a:t>
            </a:r>
          </a:p>
          <a:p>
            <a:pPr eaLnBrk="1" hangingPunct="1"/>
            <a:r>
              <a:rPr lang="en-US" altLang="en-US" dirty="0" smtClean="0"/>
              <a:t>Frozen</a:t>
            </a:r>
          </a:p>
          <a:p>
            <a:pPr eaLnBrk="1" hangingPunct="1"/>
            <a:r>
              <a:rPr lang="en-US" altLang="en-US" dirty="0" smtClean="0"/>
              <a:t>Finding Nemo</a:t>
            </a:r>
          </a:p>
        </p:txBody>
      </p:sp>
      <p:sp>
        <p:nvSpPr>
          <p:cNvPr id="41988" name="Rectangle 4"/>
          <p:cNvSpPr>
            <a:spLocks noGrp="1" noChangeArrowheads="1"/>
          </p:cNvSpPr>
          <p:nvPr>
            <p:ph type="body" sz="half" idx="2"/>
          </p:nvPr>
        </p:nvSpPr>
        <p:spPr>
          <a:xfrm>
            <a:off x="4648199" y="2209799"/>
            <a:ext cx="4038600" cy="4525963"/>
          </a:xfrm>
        </p:spPr>
        <p:txBody>
          <a:bodyPr/>
          <a:lstStyle/>
          <a:p>
            <a:pPr eaLnBrk="1" hangingPunct="1"/>
            <a:r>
              <a:rPr lang="en-US" altLang="en-US" dirty="0" smtClean="0"/>
              <a:t>Up</a:t>
            </a:r>
          </a:p>
          <a:p>
            <a:pPr eaLnBrk="1" hangingPunct="1"/>
            <a:r>
              <a:rPr lang="en-US" altLang="en-US" dirty="0" smtClean="0"/>
              <a:t>Tangled</a:t>
            </a:r>
          </a:p>
          <a:p>
            <a:pPr eaLnBrk="1" hangingPunct="1"/>
            <a:r>
              <a:rPr lang="en-US" altLang="en-US" dirty="0" smtClean="0"/>
              <a:t>Moana</a:t>
            </a:r>
          </a:p>
          <a:p>
            <a:pPr eaLnBrk="1" hangingPunct="1"/>
            <a:r>
              <a:rPr lang="en-US" altLang="en-US" dirty="0" smtClean="0"/>
              <a:t>Brave</a:t>
            </a:r>
          </a:p>
          <a:p>
            <a:pPr eaLnBrk="1" hangingPunct="1"/>
            <a:r>
              <a:rPr lang="en-US" altLang="en-US" dirty="0" smtClean="0"/>
              <a:t>Shrek</a:t>
            </a:r>
          </a:p>
        </p:txBody>
      </p:sp>
      <p:pic>
        <p:nvPicPr>
          <p:cNvPr id="17413" name="Picture 16" descr="how-monsters-inc-works-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7233" y="5040313"/>
            <a:ext cx="1921933"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p:cTn id="7" dur="1000" fill="hold"/>
                                        <p:tgtEl>
                                          <p:spTgt spid="41987">
                                            <p:txEl>
                                              <p:pRg st="0" end="0"/>
                                            </p:txEl>
                                          </p:spTgt>
                                        </p:tgtEl>
                                        <p:attrNameLst>
                                          <p:attrName>ppt_w</p:attrName>
                                        </p:attrNameLst>
                                      </p:cBhvr>
                                      <p:tavLst>
                                        <p:tav tm="0">
                                          <p:val>
                                            <p:strVal val="#ppt_w*0.05"/>
                                          </p:val>
                                        </p:tav>
                                        <p:tav tm="100000">
                                          <p:val>
                                            <p:strVal val="#ppt_w"/>
                                          </p:val>
                                        </p:tav>
                                      </p:tavLst>
                                    </p:anim>
                                    <p:anim calcmode="lin" valueType="num">
                                      <p:cBhvr>
                                        <p:cTn id="8" dur="1000" fill="hold"/>
                                        <p:tgtEl>
                                          <p:spTgt spid="41987">
                                            <p:txEl>
                                              <p:pRg st="0" end="0"/>
                                            </p:txEl>
                                          </p:spTgt>
                                        </p:tgtEl>
                                        <p:attrNameLst>
                                          <p:attrName>ppt_h</p:attrName>
                                        </p:attrNameLst>
                                      </p:cBhvr>
                                      <p:tavLst>
                                        <p:tav tm="0">
                                          <p:val>
                                            <p:strVal val="#ppt_h"/>
                                          </p:val>
                                        </p:tav>
                                        <p:tav tm="100000">
                                          <p:val>
                                            <p:strVal val="#ppt_h"/>
                                          </p:val>
                                        </p:tav>
                                      </p:tavLst>
                                    </p:anim>
                                    <p:anim calcmode="lin" valueType="num">
                                      <p:cBhvr>
                                        <p:cTn id="9" dur="1000" fill="hold"/>
                                        <p:tgtEl>
                                          <p:spTgt spid="41987">
                                            <p:txEl>
                                              <p:pRg st="0" end="0"/>
                                            </p:txEl>
                                          </p:spTgt>
                                        </p:tgtEl>
                                        <p:attrNameLst>
                                          <p:attrName>ppt_x</p:attrName>
                                        </p:attrNameLst>
                                      </p:cBhvr>
                                      <p:tavLst>
                                        <p:tav tm="0">
                                          <p:val>
                                            <p:strVal val="#ppt_x-.2"/>
                                          </p:val>
                                        </p:tav>
                                        <p:tav tm="100000">
                                          <p:val>
                                            <p:strVal val="#ppt_x"/>
                                          </p:val>
                                        </p:tav>
                                      </p:tavLst>
                                    </p:anim>
                                    <p:anim calcmode="lin" valueType="num">
                                      <p:cBhvr>
                                        <p:cTn id="10" dur="1000" fill="hold"/>
                                        <p:tgtEl>
                                          <p:spTgt spid="41987">
                                            <p:txEl>
                                              <p:pRg st="0" end="0"/>
                                            </p:txEl>
                                          </p:spTgt>
                                        </p:tgtEl>
                                        <p:attrNameLst>
                                          <p:attrName>ppt_y</p:attrName>
                                        </p:attrNameLst>
                                      </p:cBhvr>
                                      <p:tavLst>
                                        <p:tav tm="0">
                                          <p:val>
                                            <p:strVal val="#ppt_y"/>
                                          </p:val>
                                        </p:tav>
                                        <p:tav tm="100000">
                                          <p:val>
                                            <p:strVal val="#ppt_y"/>
                                          </p:val>
                                        </p:tav>
                                      </p:tavLst>
                                    </p:anim>
                                    <p:animEffect transition="in" filter="fade">
                                      <p:cBhvr>
                                        <p:cTn id="11" dur="1000"/>
                                        <p:tgtEl>
                                          <p:spTgt spid="41987">
                                            <p:txEl>
                                              <p:pRg st="0" end="0"/>
                                            </p:txEl>
                                          </p:spTgt>
                                        </p:tgtEl>
                                      </p:cBhvr>
                                    </p:animEffect>
                                  </p:childTnLst>
                                </p:cTn>
                              </p:par>
                            </p:childTnLst>
                          </p:cTn>
                        </p:par>
                        <p:par>
                          <p:cTn id="12" fill="hold">
                            <p:stCondLst>
                              <p:cond delay="1000"/>
                            </p:stCondLst>
                            <p:childTnLst>
                              <p:par>
                                <p:cTn id="13" presetID="54" presetClass="entr" presetSubtype="0" accel="100000" fill="hold" grpId="0" nodeType="afterEffect">
                                  <p:stCondLst>
                                    <p:cond delay="0"/>
                                  </p:stCondLst>
                                  <p:childTnLst>
                                    <p:set>
                                      <p:cBhvr>
                                        <p:cTn id="14" dur="1" fill="hold">
                                          <p:stCondLst>
                                            <p:cond delay="0"/>
                                          </p:stCondLst>
                                        </p:cTn>
                                        <p:tgtEl>
                                          <p:spTgt spid="41987">
                                            <p:txEl>
                                              <p:pRg st="1" end="1"/>
                                            </p:txEl>
                                          </p:spTgt>
                                        </p:tgtEl>
                                        <p:attrNameLst>
                                          <p:attrName>style.visibility</p:attrName>
                                        </p:attrNameLst>
                                      </p:cBhvr>
                                      <p:to>
                                        <p:strVal val="visible"/>
                                      </p:to>
                                    </p:set>
                                    <p:anim calcmode="lin" valueType="num">
                                      <p:cBhvr>
                                        <p:cTn id="15" dur="1000" fill="hold"/>
                                        <p:tgtEl>
                                          <p:spTgt spid="41987">
                                            <p:txEl>
                                              <p:pRg st="1" end="1"/>
                                            </p:txEl>
                                          </p:spTgt>
                                        </p:tgtEl>
                                        <p:attrNameLst>
                                          <p:attrName>ppt_w</p:attrName>
                                        </p:attrNameLst>
                                      </p:cBhvr>
                                      <p:tavLst>
                                        <p:tav tm="0">
                                          <p:val>
                                            <p:strVal val="#ppt_w*0.05"/>
                                          </p:val>
                                        </p:tav>
                                        <p:tav tm="100000">
                                          <p:val>
                                            <p:strVal val="#ppt_w"/>
                                          </p:val>
                                        </p:tav>
                                      </p:tavLst>
                                    </p:anim>
                                    <p:anim calcmode="lin" valueType="num">
                                      <p:cBhvr>
                                        <p:cTn id="16" dur="1000" fill="hold"/>
                                        <p:tgtEl>
                                          <p:spTgt spid="41987">
                                            <p:txEl>
                                              <p:pRg st="1" end="1"/>
                                            </p:txEl>
                                          </p:spTgt>
                                        </p:tgtEl>
                                        <p:attrNameLst>
                                          <p:attrName>ppt_h</p:attrName>
                                        </p:attrNameLst>
                                      </p:cBhvr>
                                      <p:tavLst>
                                        <p:tav tm="0">
                                          <p:val>
                                            <p:strVal val="#ppt_h"/>
                                          </p:val>
                                        </p:tav>
                                        <p:tav tm="100000">
                                          <p:val>
                                            <p:strVal val="#ppt_h"/>
                                          </p:val>
                                        </p:tav>
                                      </p:tavLst>
                                    </p:anim>
                                    <p:anim calcmode="lin" valueType="num">
                                      <p:cBhvr>
                                        <p:cTn id="17" dur="1000" fill="hold"/>
                                        <p:tgtEl>
                                          <p:spTgt spid="41987">
                                            <p:txEl>
                                              <p:pRg st="1" end="1"/>
                                            </p:txEl>
                                          </p:spTgt>
                                        </p:tgtEl>
                                        <p:attrNameLst>
                                          <p:attrName>ppt_x</p:attrName>
                                        </p:attrNameLst>
                                      </p:cBhvr>
                                      <p:tavLst>
                                        <p:tav tm="0">
                                          <p:val>
                                            <p:strVal val="#ppt_x-.2"/>
                                          </p:val>
                                        </p:tav>
                                        <p:tav tm="100000">
                                          <p:val>
                                            <p:strVal val="#ppt_x"/>
                                          </p:val>
                                        </p:tav>
                                      </p:tavLst>
                                    </p:anim>
                                    <p:anim calcmode="lin" valueType="num">
                                      <p:cBhvr>
                                        <p:cTn id="18" dur="1000" fill="hold"/>
                                        <p:tgtEl>
                                          <p:spTgt spid="41987">
                                            <p:txEl>
                                              <p:pRg st="1" end="1"/>
                                            </p:txEl>
                                          </p:spTgt>
                                        </p:tgtEl>
                                        <p:attrNameLst>
                                          <p:attrName>ppt_y</p:attrName>
                                        </p:attrNameLst>
                                      </p:cBhvr>
                                      <p:tavLst>
                                        <p:tav tm="0">
                                          <p:val>
                                            <p:strVal val="#ppt_y"/>
                                          </p:val>
                                        </p:tav>
                                        <p:tav tm="100000">
                                          <p:val>
                                            <p:strVal val="#ppt_y"/>
                                          </p:val>
                                        </p:tav>
                                      </p:tavLst>
                                    </p:anim>
                                    <p:animEffect transition="in" filter="fade">
                                      <p:cBhvr>
                                        <p:cTn id="19" dur="1000"/>
                                        <p:tgtEl>
                                          <p:spTgt spid="41987">
                                            <p:txEl>
                                              <p:pRg st="1" end="1"/>
                                            </p:txEl>
                                          </p:spTgt>
                                        </p:tgtEl>
                                      </p:cBhvr>
                                    </p:animEffect>
                                  </p:childTnLst>
                                </p:cTn>
                              </p:par>
                            </p:childTnLst>
                          </p:cTn>
                        </p:par>
                        <p:par>
                          <p:cTn id="20" fill="hold" nodeType="afterGroup">
                            <p:stCondLst>
                              <p:cond delay="2000"/>
                            </p:stCondLst>
                            <p:childTnLst>
                              <p:par>
                                <p:cTn id="21" presetID="54" presetClass="entr" presetSubtype="0" accel="100000" fill="hold" grpId="0" nodeType="afterEffect">
                                  <p:stCondLst>
                                    <p:cond delay="0"/>
                                  </p:stCondLst>
                                  <p:childTnLst>
                                    <p:set>
                                      <p:cBhvr>
                                        <p:cTn id="22" dur="1" fill="hold">
                                          <p:stCondLst>
                                            <p:cond delay="0"/>
                                          </p:stCondLst>
                                        </p:cTn>
                                        <p:tgtEl>
                                          <p:spTgt spid="41987">
                                            <p:txEl>
                                              <p:pRg st="2" end="2"/>
                                            </p:txEl>
                                          </p:spTgt>
                                        </p:tgtEl>
                                        <p:attrNameLst>
                                          <p:attrName>style.visibility</p:attrName>
                                        </p:attrNameLst>
                                      </p:cBhvr>
                                      <p:to>
                                        <p:strVal val="visible"/>
                                      </p:to>
                                    </p:set>
                                    <p:anim calcmode="lin" valueType="num">
                                      <p:cBhvr>
                                        <p:cTn id="23" dur="1000" fill="hold"/>
                                        <p:tgtEl>
                                          <p:spTgt spid="41987">
                                            <p:txEl>
                                              <p:pRg st="2" end="2"/>
                                            </p:txEl>
                                          </p:spTgt>
                                        </p:tgtEl>
                                        <p:attrNameLst>
                                          <p:attrName>ppt_w</p:attrName>
                                        </p:attrNameLst>
                                      </p:cBhvr>
                                      <p:tavLst>
                                        <p:tav tm="0">
                                          <p:val>
                                            <p:strVal val="#ppt_w*0.05"/>
                                          </p:val>
                                        </p:tav>
                                        <p:tav tm="100000">
                                          <p:val>
                                            <p:strVal val="#ppt_w"/>
                                          </p:val>
                                        </p:tav>
                                      </p:tavLst>
                                    </p:anim>
                                    <p:anim calcmode="lin" valueType="num">
                                      <p:cBhvr>
                                        <p:cTn id="24" dur="1000" fill="hold"/>
                                        <p:tgtEl>
                                          <p:spTgt spid="41987">
                                            <p:txEl>
                                              <p:pRg st="2" end="2"/>
                                            </p:txEl>
                                          </p:spTgt>
                                        </p:tgtEl>
                                        <p:attrNameLst>
                                          <p:attrName>ppt_h</p:attrName>
                                        </p:attrNameLst>
                                      </p:cBhvr>
                                      <p:tavLst>
                                        <p:tav tm="0">
                                          <p:val>
                                            <p:strVal val="#ppt_h"/>
                                          </p:val>
                                        </p:tav>
                                        <p:tav tm="100000">
                                          <p:val>
                                            <p:strVal val="#ppt_h"/>
                                          </p:val>
                                        </p:tav>
                                      </p:tavLst>
                                    </p:anim>
                                    <p:anim calcmode="lin" valueType="num">
                                      <p:cBhvr>
                                        <p:cTn id="25" dur="1000" fill="hold"/>
                                        <p:tgtEl>
                                          <p:spTgt spid="41987">
                                            <p:txEl>
                                              <p:pRg st="2" end="2"/>
                                            </p:txEl>
                                          </p:spTgt>
                                        </p:tgtEl>
                                        <p:attrNameLst>
                                          <p:attrName>ppt_x</p:attrName>
                                        </p:attrNameLst>
                                      </p:cBhvr>
                                      <p:tavLst>
                                        <p:tav tm="0">
                                          <p:val>
                                            <p:strVal val="#ppt_x-.2"/>
                                          </p:val>
                                        </p:tav>
                                        <p:tav tm="100000">
                                          <p:val>
                                            <p:strVal val="#ppt_x"/>
                                          </p:val>
                                        </p:tav>
                                      </p:tavLst>
                                    </p:anim>
                                    <p:anim calcmode="lin" valueType="num">
                                      <p:cBhvr>
                                        <p:cTn id="26" dur="1000" fill="hold"/>
                                        <p:tgtEl>
                                          <p:spTgt spid="41987">
                                            <p:txEl>
                                              <p:pRg st="2" end="2"/>
                                            </p:txEl>
                                          </p:spTgt>
                                        </p:tgtEl>
                                        <p:attrNameLst>
                                          <p:attrName>ppt_y</p:attrName>
                                        </p:attrNameLst>
                                      </p:cBhvr>
                                      <p:tavLst>
                                        <p:tav tm="0">
                                          <p:val>
                                            <p:strVal val="#ppt_y"/>
                                          </p:val>
                                        </p:tav>
                                        <p:tav tm="100000">
                                          <p:val>
                                            <p:strVal val="#ppt_y"/>
                                          </p:val>
                                        </p:tav>
                                      </p:tavLst>
                                    </p:anim>
                                    <p:animEffect transition="in" filter="fade">
                                      <p:cBhvr>
                                        <p:cTn id="27" dur="1000"/>
                                        <p:tgtEl>
                                          <p:spTgt spid="41987">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4" presetClass="entr" presetSubtype="0" accel="100000" fill="hold" grpId="0" nodeType="clickEffect">
                                  <p:stCondLst>
                                    <p:cond delay="0"/>
                                  </p:stCondLst>
                                  <p:childTnLst>
                                    <p:set>
                                      <p:cBhvr>
                                        <p:cTn id="31" dur="1" fill="hold">
                                          <p:stCondLst>
                                            <p:cond delay="0"/>
                                          </p:stCondLst>
                                        </p:cTn>
                                        <p:tgtEl>
                                          <p:spTgt spid="41987">
                                            <p:txEl>
                                              <p:pRg st="3" end="3"/>
                                            </p:txEl>
                                          </p:spTgt>
                                        </p:tgtEl>
                                        <p:attrNameLst>
                                          <p:attrName>style.visibility</p:attrName>
                                        </p:attrNameLst>
                                      </p:cBhvr>
                                      <p:to>
                                        <p:strVal val="visible"/>
                                      </p:to>
                                    </p:set>
                                    <p:anim calcmode="lin" valueType="num">
                                      <p:cBhvr>
                                        <p:cTn id="32" dur="1000" fill="hold"/>
                                        <p:tgtEl>
                                          <p:spTgt spid="41987">
                                            <p:txEl>
                                              <p:pRg st="3" end="3"/>
                                            </p:txEl>
                                          </p:spTgt>
                                        </p:tgtEl>
                                        <p:attrNameLst>
                                          <p:attrName>ppt_w</p:attrName>
                                        </p:attrNameLst>
                                      </p:cBhvr>
                                      <p:tavLst>
                                        <p:tav tm="0">
                                          <p:val>
                                            <p:strVal val="#ppt_w*0.05"/>
                                          </p:val>
                                        </p:tav>
                                        <p:tav tm="100000">
                                          <p:val>
                                            <p:strVal val="#ppt_w"/>
                                          </p:val>
                                        </p:tav>
                                      </p:tavLst>
                                    </p:anim>
                                    <p:anim calcmode="lin" valueType="num">
                                      <p:cBhvr>
                                        <p:cTn id="33" dur="1000" fill="hold"/>
                                        <p:tgtEl>
                                          <p:spTgt spid="41987">
                                            <p:txEl>
                                              <p:pRg st="3" end="3"/>
                                            </p:txEl>
                                          </p:spTgt>
                                        </p:tgtEl>
                                        <p:attrNameLst>
                                          <p:attrName>ppt_h</p:attrName>
                                        </p:attrNameLst>
                                      </p:cBhvr>
                                      <p:tavLst>
                                        <p:tav tm="0">
                                          <p:val>
                                            <p:strVal val="#ppt_h"/>
                                          </p:val>
                                        </p:tav>
                                        <p:tav tm="100000">
                                          <p:val>
                                            <p:strVal val="#ppt_h"/>
                                          </p:val>
                                        </p:tav>
                                      </p:tavLst>
                                    </p:anim>
                                    <p:anim calcmode="lin" valueType="num">
                                      <p:cBhvr>
                                        <p:cTn id="34" dur="1000" fill="hold"/>
                                        <p:tgtEl>
                                          <p:spTgt spid="41987">
                                            <p:txEl>
                                              <p:pRg st="3" end="3"/>
                                            </p:txEl>
                                          </p:spTgt>
                                        </p:tgtEl>
                                        <p:attrNameLst>
                                          <p:attrName>ppt_x</p:attrName>
                                        </p:attrNameLst>
                                      </p:cBhvr>
                                      <p:tavLst>
                                        <p:tav tm="0">
                                          <p:val>
                                            <p:strVal val="#ppt_x-.2"/>
                                          </p:val>
                                        </p:tav>
                                        <p:tav tm="100000">
                                          <p:val>
                                            <p:strVal val="#ppt_x"/>
                                          </p:val>
                                        </p:tav>
                                      </p:tavLst>
                                    </p:anim>
                                    <p:anim calcmode="lin" valueType="num">
                                      <p:cBhvr>
                                        <p:cTn id="35" dur="1000" fill="hold"/>
                                        <p:tgtEl>
                                          <p:spTgt spid="41987">
                                            <p:txEl>
                                              <p:pRg st="3" end="3"/>
                                            </p:txEl>
                                          </p:spTgt>
                                        </p:tgtEl>
                                        <p:attrNameLst>
                                          <p:attrName>ppt_y</p:attrName>
                                        </p:attrNameLst>
                                      </p:cBhvr>
                                      <p:tavLst>
                                        <p:tav tm="0">
                                          <p:val>
                                            <p:strVal val="#ppt_y"/>
                                          </p:val>
                                        </p:tav>
                                        <p:tav tm="100000">
                                          <p:val>
                                            <p:strVal val="#ppt_y"/>
                                          </p:val>
                                        </p:tav>
                                      </p:tavLst>
                                    </p:anim>
                                    <p:animEffect transition="in" filter="fade">
                                      <p:cBhvr>
                                        <p:cTn id="36" dur="1000"/>
                                        <p:tgtEl>
                                          <p:spTgt spid="41987">
                                            <p:txEl>
                                              <p:pRg st="3" end="3"/>
                                            </p:txEl>
                                          </p:spTgt>
                                        </p:tgtEl>
                                      </p:cBhvr>
                                    </p:animEffect>
                                  </p:childTnLst>
                                </p:cTn>
                              </p:par>
                            </p:childTnLst>
                          </p:cTn>
                        </p:par>
                        <p:par>
                          <p:cTn id="37" fill="hold" nodeType="afterGroup">
                            <p:stCondLst>
                              <p:cond delay="1000"/>
                            </p:stCondLst>
                            <p:childTnLst>
                              <p:par>
                                <p:cTn id="38" presetID="54" presetClass="entr" presetSubtype="0" accel="100000" fill="hold" grpId="0" nodeType="afterEffect">
                                  <p:stCondLst>
                                    <p:cond delay="0"/>
                                  </p:stCondLst>
                                  <p:childTnLst>
                                    <p:set>
                                      <p:cBhvr>
                                        <p:cTn id="39" dur="1" fill="hold">
                                          <p:stCondLst>
                                            <p:cond delay="0"/>
                                          </p:stCondLst>
                                        </p:cTn>
                                        <p:tgtEl>
                                          <p:spTgt spid="41987">
                                            <p:txEl>
                                              <p:pRg st="4" end="4"/>
                                            </p:txEl>
                                          </p:spTgt>
                                        </p:tgtEl>
                                        <p:attrNameLst>
                                          <p:attrName>style.visibility</p:attrName>
                                        </p:attrNameLst>
                                      </p:cBhvr>
                                      <p:to>
                                        <p:strVal val="visible"/>
                                      </p:to>
                                    </p:set>
                                    <p:anim calcmode="lin" valueType="num">
                                      <p:cBhvr>
                                        <p:cTn id="40" dur="1000" fill="hold"/>
                                        <p:tgtEl>
                                          <p:spTgt spid="41987">
                                            <p:txEl>
                                              <p:pRg st="4" end="4"/>
                                            </p:txEl>
                                          </p:spTgt>
                                        </p:tgtEl>
                                        <p:attrNameLst>
                                          <p:attrName>ppt_w</p:attrName>
                                        </p:attrNameLst>
                                      </p:cBhvr>
                                      <p:tavLst>
                                        <p:tav tm="0">
                                          <p:val>
                                            <p:strVal val="#ppt_w*0.05"/>
                                          </p:val>
                                        </p:tav>
                                        <p:tav tm="100000">
                                          <p:val>
                                            <p:strVal val="#ppt_w"/>
                                          </p:val>
                                        </p:tav>
                                      </p:tavLst>
                                    </p:anim>
                                    <p:anim calcmode="lin" valueType="num">
                                      <p:cBhvr>
                                        <p:cTn id="41" dur="1000" fill="hold"/>
                                        <p:tgtEl>
                                          <p:spTgt spid="41987">
                                            <p:txEl>
                                              <p:pRg st="4" end="4"/>
                                            </p:txEl>
                                          </p:spTgt>
                                        </p:tgtEl>
                                        <p:attrNameLst>
                                          <p:attrName>ppt_h</p:attrName>
                                        </p:attrNameLst>
                                      </p:cBhvr>
                                      <p:tavLst>
                                        <p:tav tm="0">
                                          <p:val>
                                            <p:strVal val="#ppt_h"/>
                                          </p:val>
                                        </p:tav>
                                        <p:tav tm="100000">
                                          <p:val>
                                            <p:strVal val="#ppt_h"/>
                                          </p:val>
                                        </p:tav>
                                      </p:tavLst>
                                    </p:anim>
                                    <p:anim calcmode="lin" valueType="num">
                                      <p:cBhvr>
                                        <p:cTn id="42" dur="1000" fill="hold"/>
                                        <p:tgtEl>
                                          <p:spTgt spid="41987">
                                            <p:txEl>
                                              <p:pRg st="4" end="4"/>
                                            </p:txEl>
                                          </p:spTgt>
                                        </p:tgtEl>
                                        <p:attrNameLst>
                                          <p:attrName>ppt_x</p:attrName>
                                        </p:attrNameLst>
                                      </p:cBhvr>
                                      <p:tavLst>
                                        <p:tav tm="0">
                                          <p:val>
                                            <p:strVal val="#ppt_x-.2"/>
                                          </p:val>
                                        </p:tav>
                                        <p:tav tm="100000">
                                          <p:val>
                                            <p:strVal val="#ppt_x"/>
                                          </p:val>
                                        </p:tav>
                                      </p:tavLst>
                                    </p:anim>
                                    <p:anim calcmode="lin" valueType="num">
                                      <p:cBhvr>
                                        <p:cTn id="43" dur="1000" fill="hold"/>
                                        <p:tgtEl>
                                          <p:spTgt spid="41987">
                                            <p:txEl>
                                              <p:pRg st="4" end="4"/>
                                            </p:txEl>
                                          </p:spTgt>
                                        </p:tgtEl>
                                        <p:attrNameLst>
                                          <p:attrName>ppt_y</p:attrName>
                                        </p:attrNameLst>
                                      </p:cBhvr>
                                      <p:tavLst>
                                        <p:tav tm="0">
                                          <p:val>
                                            <p:strVal val="#ppt_y"/>
                                          </p:val>
                                        </p:tav>
                                        <p:tav tm="100000">
                                          <p:val>
                                            <p:strVal val="#ppt_y"/>
                                          </p:val>
                                        </p:tav>
                                      </p:tavLst>
                                    </p:anim>
                                    <p:animEffect transition="in" filter="fade">
                                      <p:cBhvr>
                                        <p:cTn id="44" dur="1000"/>
                                        <p:tgtEl>
                                          <p:spTgt spid="41987">
                                            <p:txEl>
                                              <p:pRg st="4" end="4"/>
                                            </p:txEl>
                                          </p:spTgt>
                                        </p:tgtEl>
                                      </p:cBhvr>
                                    </p:animEffect>
                                  </p:childTnLst>
                                </p:cTn>
                              </p:par>
                            </p:childTnLst>
                          </p:cTn>
                        </p:par>
                        <p:par>
                          <p:cTn id="45" fill="hold" nodeType="afterGroup">
                            <p:stCondLst>
                              <p:cond delay="2000"/>
                            </p:stCondLst>
                            <p:childTnLst>
                              <p:par>
                                <p:cTn id="46" presetID="54" presetClass="entr" presetSubtype="0" accel="100000" fill="hold" grpId="0" nodeType="afterEffect">
                                  <p:stCondLst>
                                    <p:cond delay="0"/>
                                  </p:stCondLst>
                                  <p:childTnLst>
                                    <p:set>
                                      <p:cBhvr>
                                        <p:cTn id="47" dur="1" fill="hold">
                                          <p:stCondLst>
                                            <p:cond delay="0"/>
                                          </p:stCondLst>
                                        </p:cTn>
                                        <p:tgtEl>
                                          <p:spTgt spid="41988">
                                            <p:txEl>
                                              <p:pRg st="0" end="0"/>
                                            </p:txEl>
                                          </p:spTgt>
                                        </p:tgtEl>
                                        <p:attrNameLst>
                                          <p:attrName>style.visibility</p:attrName>
                                        </p:attrNameLst>
                                      </p:cBhvr>
                                      <p:to>
                                        <p:strVal val="visible"/>
                                      </p:to>
                                    </p:set>
                                    <p:anim calcmode="lin" valueType="num">
                                      <p:cBhvr>
                                        <p:cTn id="48" dur="1000" fill="hold"/>
                                        <p:tgtEl>
                                          <p:spTgt spid="41988">
                                            <p:txEl>
                                              <p:pRg st="0" end="0"/>
                                            </p:txEl>
                                          </p:spTgt>
                                        </p:tgtEl>
                                        <p:attrNameLst>
                                          <p:attrName>ppt_w</p:attrName>
                                        </p:attrNameLst>
                                      </p:cBhvr>
                                      <p:tavLst>
                                        <p:tav tm="0">
                                          <p:val>
                                            <p:strVal val="#ppt_w*0.05"/>
                                          </p:val>
                                        </p:tav>
                                        <p:tav tm="100000">
                                          <p:val>
                                            <p:strVal val="#ppt_w"/>
                                          </p:val>
                                        </p:tav>
                                      </p:tavLst>
                                    </p:anim>
                                    <p:anim calcmode="lin" valueType="num">
                                      <p:cBhvr>
                                        <p:cTn id="49" dur="1000" fill="hold"/>
                                        <p:tgtEl>
                                          <p:spTgt spid="41988">
                                            <p:txEl>
                                              <p:pRg st="0" end="0"/>
                                            </p:txEl>
                                          </p:spTgt>
                                        </p:tgtEl>
                                        <p:attrNameLst>
                                          <p:attrName>ppt_h</p:attrName>
                                        </p:attrNameLst>
                                      </p:cBhvr>
                                      <p:tavLst>
                                        <p:tav tm="0">
                                          <p:val>
                                            <p:strVal val="#ppt_h"/>
                                          </p:val>
                                        </p:tav>
                                        <p:tav tm="100000">
                                          <p:val>
                                            <p:strVal val="#ppt_h"/>
                                          </p:val>
                                        </p:tav>
                                      </p:tavLst>
                                    </p:anim>
                                    <p:anim calcmode="lin" valueType="num">
                                      <p:cBhvr>
                                        <p:cTn id="50" dur="1000" fill="hold"/>
                                        <p:tgtEl>
                                          <p:spTgt spid="41988">
                                            <p:txEl>
                                              <p:pRg st="0" end="0"/>
                                            </p:txEl>
                                          </p:spTgt>
                                        </p:tgtEl>
                                        <p:attrNameLst>
                                          <p:attrName>ppt_x</p:attrName>
                                        </p:attrNameLst>
                                      </p:cBhvr>
                                      <p:tavLst>
                                        <p:tav tm="0">
                                          <p:val>
                                            <p:strVal val="#ppt_x-.2"/>
                                          </p:val>
                                        </p:tav>
                                        <p:tav tm="100000">
                                          <p:val>
                                            <p:strVal val="#ppt_x"/>
                                          </p:val>
                                        </p:tav>
                                      </p:tavLst>
                                    </p:anim>
                                    <p:anim calcmode="lin" valueType="num">
                                      <p:cBhvr>
                                        <p:cTn id="51" dur="1000" fill="hold"/>
                                        <p:tgtEl>
                                          <p:spTgt spid="41988">
                                            <p:txEl>
                                              <p:pRg st="0" end="0"/>
                                            </p:txEl>
                                          </p:spTgt>
                                        </p:tgtEl>
                                        <p:attrNameLst>
                                          <p:attrName>ppt_y</p:attrName>
                                        </p:attrNameLst>
                                      </p:cBhvr>
                                      <p:tavLst>
                                        <p:tav tm="0">
                                          <p:val>
                                            <p:strVal val="#ppt_y"/>
                                          </p:val>
                                        </p:tav>
                                        <p:tav tm="100000">
                                          <p:val>
                                            <p:strVal val="#ppt_y"/>
                                          </p:val>
                                        </p:tav>
                                      </p:tavLst>
                                    </p:anim>
                                    <p:animEffect transition="in" filter="fade">
                                      <p:cBhvr>
                                        <p:cTn id="52" dur="1000"/>
                                        <p:tgtEl>
                                          <p:spTgt spid="41988">
                                            <p:txEl>
                                              <p:pRg st="0" end="0"/>
                                            </p:txEl>
                                          </p:spTgt>
                                        </p:tgtEl>
                                      </p:cBhvr>
                                    </p:animEffect>
                                  </p:childTnLst>
                                </p:cTn>
                              </p:par>
                            </p:childTnLst>
                          </p:cTn>
                        </p:par>
                        <p:par>
                          <p:cTn id="53" fill="hold" nodeType="afterGroup">
                            <p:stCondLst>
                              <p:cond delay="3000"/>
                            </p:stCondLst>
                            <p:childTnLst>
                              <p:par>
                                <p:cTn id="54" presetID="54" presetClass="entr" presetSubtype="0" accel="100000" fill="hold" grpId="0" nodeType="afterEffect">
                                  <p:stCondLst>
                                    <p:cond delay="0"/>
                                  </p:stCondLst>
                                  <p:childTnLst>
                                    <p:set>
                                      <p:cBhvr>
                                        <p:cTn id="55" dur="1" fill="hold">
                                          <p:stCondLst>
                                            <p:cond delay="0"/>
                                          </p:stCondLst>
                                        </p:cTn>
                                        <p:tgtEl>
                                          <p:spTgt spid="41988">
                                            <p:txEl>
                                              <p:pRg st="1" end="1"/>
                                            </p:txEl>
                                          </p:spTgt>
                                        </p:tgtEl>
                                        <p:attrNameLst>
                                          <p:attrName>style.visibility</p:attrName>
                                        </p:attrNameLst>
                                      </p:cBhvr>
                                      <p:to>
                                        <p:strVal val="visible"/>
                                      </p:to>
                                    </p:set>
                                    <p:anim calcmode="lin" valueType="num">
                                      <p:cBhvr>
                                        <p:cTn id="56" dur="1000" fill="hold"/>
                                        <p:tgtEl>
                                          <p:spTgt spid="41988">
                                            <p:txEl>
                                              <p:pRg st="1" end="1"/>
                                            </p:txEl>
                                          </p:spTgt>
                                        </p:tgtEl>
                                        <p:attrNameLst>
                                          <p:attrName>ppt_w</p:attrName>
                                        </p:attrNameLst>
                                      </p:cBhvr>
                                      <p:tavLst>
                                        <p:tav tm="0">
                                          <p:val>
                                            <p:strVal val="#ppt_w*0.05"/>
                                          </p:val>
                                        </p:tav>
                                        <p:tav tm="100000">
                                          <p:val>
                                            <p:strVal val="#ppt_w"/>
                                          </p:val>
                                        </p:tav>
                                      </p:tavLst>
                                    </p:anim>
                                    <p:anim calcmode="lin" valueType="num">
                                      <p:cBhvr>
                                        <p:cTn id="57" dur="1000" fill="hold"/>
                                        <p:tgtEl>
                                          <p:spTgt spid="41988">
                                            <p:txEl>
                                              <p:pRg st="1" end="1"/>
                                            </p:txEl>
                                          </p:spTgt>
                                        </p:tgtEl>
                                        <p:attrNameLst>
                                          <p:attrName>ppt_h</p:attrName>
                                        </p:attrNameLst>
                                      </p:cBhvr>
                                      <p:tavLst>
                                        <p:tav tm="0">
                                          <p:val>
                                            <p:strVal val="#ppt_h"/>
                                          </p:val>
                                        </p:tav>
                                        <p:tav tm="100000">
                                          <p:val>
                                            <p:strVal val="#ppt_h"/>
                                          </p:val>
                                        </p:tav>
                                      </p:tavLst>
                                    </p:anim>
                                    <p:anim calcmode="lin" valueType="num">
                                      <p:cBhvr>
                                        <p:cTn id="58" dur="1000" fill="hold"/>
                                        <p:tgtEl>
                                          <p:spTgt spid="41988">
                                            <p:txEl>
                                              <p:pRg st="1" end="1"/>
                                            </p:txEl>
                                          </p:spTgt>
                                        </p:tgtEl>
                                        <p:attrNameLst>
                                          <p:attrName>ppt_x</p:attrName>
                                        </p:attrNameLst>
                                      </p:cBhvr>
                                      <p:tavLst>
                                        <p:tav tm="0">
                                          <p:val>
                                            <p:strVal val="#ppt_x-.2"/>
                                          </p:val>
                                        </p:tav>
                                        <p:tav tm="100000">
                                          <p:val>
                                            <p:strVal val="#ppt_x"/>
                                          </p:val>
                                        </p:tav>
                                      </p:tavLst>
                                    </p:anim>
                                    <p:anim calcmode="lin" valueType="num">
                                      <p:cBhvr>
                                        <p:cTn id="59" dur="1000" fill="hold"/>
                                        <p:tgtEl>
                                          <p:spTgt spid="41988">
                                            <p:txEl>
                                              <p:pRg st="1" end="1"/>
                                            </p:txEl>
                                          </p:spTgt>
                                        </p:tgtEl>
                                        <p:attrNameLst>
                                          <p:attrName>ppt_y</p:attrName>
                                        </p:attrNameLst>
                                      </p:cBhvr>
                                      <p:tavLst>
                                        <p:tav tm="0">
                                          <p:val>
                                            <p:strVal val="#ppt_y"/>
                                          </p:val>
                                        </p:tav>
                                        <p:tav tm="100000">
                                          <p:val>
                                            <p:strVal val="#ppt_y"/>
                                          </p:val>
                                        </p:tav>
                                      </p:tavLst>
                                    </p:anim>
                                    <p:animEffect transition="in" filter="fade">
                                      <p:cBhvr>
                                        <p:cTn id="60" dur="1000"/>
                                        <p:tgtEl>
                                          <p:spTgt spid="41988">
                                            <p:txEl>
                                              <p:pRg st="1" end="1"/>
                                            </p:txEl>
                                          </p:spTgt>
                                        </p:tgtEl>
                                      </p:cBhvr>
                                    </p:animEffect>
                                  </p:childTnLst>
                                </p:cTn>
                              </p:par>
                            </p:childTnLst>
                          </p:cTn>
                        </p:par>
                        <p:par>
                          <p:cTn id="61" fill="hold" nodeType="afterGroup">
                            <p:stCondLst>
                              <p:cond delay="4000"/>
                            </p:stCondLst>
                            <p:childTnLst>
                              <p:par>
                                <p:cTn id="62" presetID="54" presetClass="entr" presetSubtype="0" accel="100000" fill="hold" grpId="0" nodeType="afterEffect">
                                  <p:stCondLst>
                                    <p:cond delay="0"/>
                                  </p:stCondLst>
                                  <p:childTnLst>
                                    <p:set>
                                      <p:cBhvr>
                                        <p:cTn id="63" dur="1" fill="hold">
                                          <p:stCondLst>
                                            <p:cond delay="0"/>
                                          </p:stCondLst>
                                        </p:cTn>
                                        <p:tgtEl>
                                          <p:spTgt spid="41988">
                                            <p:txEl>
                                              <p:pRg st="2" end="2"/>
                                            </p:txEl>
                                          </p:spTgt>
                                        </p:tgtEl>
                                        <p:attrNameLst>
                                          <p:attrName>style.visibility</p:attrName>
                                        </p:attrNameLst>
                                      </p:cBhvr>
                                      <p:to>
                                        <p:strVal val="visible"/>
                                      </p:to>
                                    </p:set>
                                    <p:anim calcmode="lin" valueType="num">
                                      <p:cBhvr>
                                        <p:cTn id="64" dur="1000" fill="hold"/>
                                        <p:tgtEl>
                                          <p:spTgt spid="41988">
                                            <p:txEl>
                                              <p:pRg st="2" end="2"/>
                                            </p:txEl>
                                          </p:spTgt>
                                        </p:tgtEl>
                                        <p:attrNameLst>
                                          <p:attrName>ppt_w</p:attrName>
                                        </p:attrNameLst>
                                      </p:cBhvr>
                                      <p:tavLst>
                                        <p:tav tm="0">
                                          <p:val>
                                            <p:strVal val="#ppt_w*0.05"/>
                                          </p:val>
                                        </p:tav>
                                        <p:tav tm="100000">
                                          <p:val>
                                            <p:strVal val="#ppt_w"/>
                                          </p:val>
                                        </p:tav>
                                      </p:tavLst>
                                    </p:anim>
                                    <p:anim calcmode="lin" valueType="num">
                                      <p:cBhvr>
                                        <p:cTn id="65" dur="1000" fill="hold"/>
                                        <p:tgtEl>
                                          <p:spTgt spid="41988">
                                            <p:txEl>
                                              <p:pRg st="2" end="2"/>
                                            </p:txEl>
                                          </p:spTgt>
                                        </p:tgtEl>
                                        <p:attrNameLst>
                                          <p:attrName>ppt_h</p:attrName>
                                        </p:attrNameLst>
                                      </p:cBhvr>
                                      <p:tavLst>
                                        <p:tav tm="0">
                                          <p:val>
                                            <p:strVal val="#ppt_h"/>
                                          </p:val>
                                        </p:tav>
                                        <p:tav tm="100000">
                                          <p:val>
                                            <p:strVal val="#ppt_h"/>
                                          </p:val>
                                        </p:tav>
                                      </p:tavLst>
                                    </p:anim>
                                    <p:anim calcmode="lin" valueType="num">
                                      <p:cBhvr>
                                        <p:cTn id="66" dur="1000" fill="hold"/>
                                        <p:tgtEl>
                                          <p:spTgt spid="41988">
                                            <p:txEl>
                                              <p:pRg st="2" end="2"/>
                                            </p:txEl>
                                          </p:spTgt>
                                        </p:tgtEl>
                                        <p:attrNameLst>
                                          <p:attrName>ppt_x</p:attrName>
                                        </p:attrNameLst>
                                      </p:cBhvr>
                                      <p:tavLst>
                                        <p:tav tm="0">
                                          <p:val>
                                            <p:strVal val="#ppt_x-.2"/>
                                          </p:val>
                                        </p:tav>
                                        <p:tav tm="100000">
                                          <p:val>
                                            <p:strVal val="#ppt_x"/>
                                          </p:val>
                                        </p:tav>
                                      </p:tavLst>
                                    </p:anim>
                                    <p:anim calcmode="lin" valueType="num">
                                      <p:cBhvr>
                                        <p:cTn id="67" dur="1000" fill="hold"/>
                                        <p:tgtEl>
                                          <p:spTgt spid="41988">
                                            <p:txEl>
                                              <p:pRg st="2" end="2"/>
                                            </p:txEl>
                                          </p:spTgt>
                                        </p:tgtEl>
                                        <p:attrNameLst>
                                          <p:attrName>ppt_y</p:attrName>
                                        </p:attrNameLst>
                                      </p:cBhvr>
                                      <p:tavLst>
                                        <p:tav tm="0">
                                          <p:val>
                                            <p:strVal val="#ppt_y"/>
                                          </p:val>
                                        </p:tav>
                                        <p:tav tm="100000">
                                          <p:val>
                                            <p:strVal val="#ppt_y"/>
                                          </p:val>
                                        </p:tav>
                                      </p:tavLst>
                                    </p:anim>
                                    <p:animEffect transition="in" filter="fade">
                                      <p:cBhvr>
                                        <p:cTn id="68" dur="1000"/>
                                        <p:tgtEl>
                                          <p:spTgt spid="41988">
                                            <p:txEl>
                                              <p:pRg st="2" end="2"/>
                                            </p:txEl>
                                          </p:spTgt>
                                        </p:tgtEl>
                                      </p:cBhvr>
                                    </p:animEffect>
                                  </p:childTnLst>
                                </p:cTn>
                              </p:par>
                            </p:childTnLst>
                          </p:cTn>
                        </p:par>
                        <p:par>
                          <p:cTn id="69" fill="hold" nodeType="afterGroup">
                            <p:stCondLst>
                              <p:cond delay="5000"/>
                            </p:stCondLst>
                            <p:childTnLst>
                              <p:par>
                                <p:cTn id="70" presetID="54" presetClass="entr" presetSubtype="0" accel="100000" fill="hold" grpId="0" nodeType="afterEffect">
                                  <p:stCondLst>
                                    <p:cond delay="0"/>
                                  </p:stCondLst>
                                  <p:childTnLst>
                                    <p:set>
                                      <p:cBhvr>
                                        <p:cTn id="71" dur="1" fill="hold">
                                          <p:stCondLst>
                                            <p:cond delay="0"/>
                                          </p:stCondLst>
                                        </p:cTn>
                                        <p:tgtEl>
                                          <p:spTgt spid="41988">
                                            <p:txEl>
                                              <p:pRg st="3" end="3"/>
                                            </p:txEl>
                                          </p:spTgt>
                                        </p:tgtEl>
                                        <p:attrNameLst>
                                          <p:attrName>style.visibility</p:attrName>
                                        </p:attrNameLst>
                                      </p:cBhvr>
                                      <p:to>
                                        <p:strVal val="visible"/>
                                      </p:to>
                                    </p:set>
                                    <p:anim calcmode="lin" valueType="num">
                                      <p:cBhvr>
                                        <p:cTn id="72" dur="1000" fill="hold"/>
                                        <p:tgtEl>
                                          <p:spTgt spid="41988">
                                            <p:txEl>
                                              <p:pRg st="3" end="3"/>
                                            </p:txEl>
                                          </p:spTgt>
                                        </p:tgtEl>
                                        <p:attrNameLst>
                                          <p:attrName>ppt_w</p:attrName>
                                        </p:attrNameLst>
                                      </p:cBhvr>
                                      <p:tavLst>
                                        <p:tav tm="0">
                                          <p:val>
                                            <p:strVal val="#ppt_w*0.05"/>
                                          </p:val>
                                        </p:tav>
                                        <p:tav tm="100000">
                                          <p:val>
                                            <p:strVal val="#ppt_w"/>
                                          </p:val>
                                        </p:tav>
                                      </p:tavLst>
                                    </p:anim>
                                    <p:anim calcmode="lin" valueType="num">
                                      <p:cBhvr>
                                        <p:cTn id="73" dur="1000" fill="hold"/>
                                        <p:tgtEl>
                                          <p:spTgt spid="41988">
                                            <p:txEl>
                                              <p:pRg st="3" end="3"/>
                                            </p:txEl>
                                          </p:spTgt>
                                        </p:tgtEl>
                                        <p:attrNameLst>
                                          <p:attrName>ppt_h</p:attrName>
                                        </p:attrNameLst>
                                      </p:cBhvr>
                                      <p:tavLst>
                                        <p:tav tm="0">
                                          <p:val>
                                            <p:strVal val="#ppt_h"/>
                                          </p:val>
                                        </p:tav>
                                        <p:tav tm="100000">
                                          <p:val>
                                            <p:strVal val="#ppt_h"/>
                                          </p:val>
                                        </p:tav>
                                      </p:tavLst>
                                    </p:anim>
                                    <p:anim calcmode="lin" valueType="num">
                                      <p:cBhvr>
                                        <p:cTn id="74" dur="1000" fill="hold"/>
                                        <p:tgtEl>
                                          <p:spTgt spid="41988">
                                            <p:txEl>
                                              <p:pRg st="3" end="3"/>
                                            </p:txEl>
                                          </p:spTgt>
                                        </p:tgtEl>
                                        <p:attrNameLst>
                                          <p:attrName>ppt_x</p:attrName>
                                        </p:attrNameLst>
                                      </p:cBhvr>
                                      <p:tavLst>
                                        <p:tav tm="0">
                                          <p:val>
                                            <p:strVal val="#ppt_x-.2"/>
                                          </p:val>
                                        </p:tav>
                                        <p:tav tm="100000">
                                          <p:val>
                                            <p:strVal val="#ppt_x"/>
                                          </p:val>
                                        </p:tav>
                                      </p:tavLst>
                                    </p:anim>
                                    <p:anim calcmode="lin" valueType="num">
                                      <p:cBhvr>
                                        <p:cTn id="75" dur="1000" fill="hold"/>
                                        <p:tgtEl>
                                          <p:spTgt spid="41988">
                                            <p:txEl>
                                              <p:pRg st="3" end="3"/>
                                            </p:txEl>
                                          </p:spTgt>
                                        </p:tgtEl>
                                        <p:attrNameLst>
                                          <p:attrName>ppt_y</p:attrName>
                                        </p:attrNameLst>
                                      </p:cBhvr>
                                      <p:tavLst>
                                        <p:tav tm="0">
                                          <p:val>
                                            <p:strVal val="#ppt_y"/>
                                          </p:val>
                                        </p:tav>
                                        <p:tav tm="100000">
                                          <p:val>
                                            <p:strVal val="#ppt_y"/>
                                          </p:val>
                                        </p:tav>
                                      </p:tavLst>
                                    </p:anim>
                                    <p:animEffect transition="in" filter="fade">
                                      <p:cBhvr>
                                        <p:cTn id="76" dur="1000"/>
                                        <p:tgtEl>
                                          <p:spTgt spid="41988">
                                            <p:txEl>
                                              <p:pRg st="3" end="3"/>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54" presetClass="entr" presetSubtype="0" accel="100000" fill="hold" grpId="0" nodeType="clickEffect">
                                  <p:stCondLst>
                                    <p:cond delay="0"/>
                                  </p:stCondLst>
                                  <p:childTnLst>
                                    <p:set>
                                      <p:cBhvr>
                                        <p:cTn id="80" dur="1" fill="hold">
                                          <p:stCondLst>
                                            <p:cond delay="0"/>
                                          </p:stCondLst>
                                        </p:cTn>
                                        <p:tgtEl>
                                          <p:spTgt spid="41988">
                                            <p:txEl>
                                              <p:pRg st="4" end="4"/>
                                            </p:txEl>
                                          </p:spTgt>
                                        </p:tgtEl>
                                        <p:attrNameLst>
                                          <p:attrName>style.visibility</p:attrName>
                                        </p:attrNameLst>
                                      </p:cBhvr>
                                      <p:to>
                                        <p:strVal val="visible"/>
                                      </p:to>
                                    </p:set>
                                    <p:anim calcmode="lin" valueType="num">
                                      <p:cBhvr>
                                        <p:cTn id="81" dur="1000" fill="hold"/>
                                        <p:tgtEl>
                                          <p:spTgt spid="41988">
                                            <p:txEl>
                                              <p:pRg st="4" end="4"/>
                                            </p:txEl>
                                          </p:spTgt>
                                        </p:tgtEl>
                                        <p:attrNameLst>
                                          <p:attrName>ppt_w</p:attrName>
                                        </p:attrNameLst>
                                      </p:cBhvr>
                                      <p:tavLst>
                                        <p:tav tm="0">
                                          <p:val>
                                            <p:strVal val="#ppt_w*0.05"/>
                                          </p:val>
                                        </p:tav>
                                        <p:tav tm="100000">
                                          <p:val>
                                            <p:strVal val="#ppt_w"/>
                                          </p:val>
                                        </p:tav>
                                      </p:tavLst>
                                    </p:anim>
                                    <p:anim calcmode="lin" valueType="num">
                                      <p:cBhvr>
                                        <p:cTn id="82" dur="1000" fill="hold"/>
                                        <p:tgtEl>
                                          <p:spTgt spid="41988">
                                            <p:txEl>
                                              <p:pRg st="4" end="4"/>
                                            </p:txEl>
                                          </p:spTgt>
                                        </p:tgtEl>
                                        <p:attrNameLst>
                                          <p:attrName>ppt_h</p:attrName>
                                        </p:attrNameLst>
                                      </p:cBhvr>
                                      <p:tavLst>
                                        <p:tav tm="0">
                                          <p:val>
                                            <p:strVal val="#ppt_h"/>
                                          </p:val>
                                        </p:tav>
                                        <p:tav tm="100000">
                                          <p:val>
                                            <p:strVal val="#ppt_h"/>
                                          </p:val>
                                        </p:tav>
                                      </p:tavLst>
                                    </p:anim>
                                    <p:anim calcmode="lin" valueType="num">
                                      <p:cBhvr>
                                        <p:cTn id="83" dur="1000" fill="hold"/>
                                        <p:tgtEl>
                                          <p:spTgt spid="41988">
                                            <p:txEl>
                                              <p:pRg st="4" end="4"/>
                                            </p:txEl>
                                          </p:spTgt>
                                        </p:tgtEl>
                                        <p:attrNameLst>
                                          <p:attrName>ppt_x</p:attrName>
                                        </p:attrNameLst>
                                      </p:cBhvr>
                                      <p:tavLst>
                                        <p:tav tm="0">
                                          <p:val>
                                            <p:strVal val="#ppt_x-.2"/>
                                          </p:val>
                                        </p:tav>
                                        <p:tav tm="100000">
                                          <p:val>
                                            <p:strVal val="#ppt_x"/>
                                          </p:val>
                                        </p:tav>
                                      </p:tavLst>
                                    </p:anim>
                                    <p:anim calcmode="lin" valueType="num">
                                      <p:cBhvr>
                                        <p:cTn id="84" dur="1000" fill="hold"/>
                                        <p:tgtEl>
                                          <p:spTgt spid="41988">
                                            <p:txEl>
                                              <p:pRg st="4" end="4"/>
                                            </p:txEl>
                                          </p:spTgt>
                                        </p:tgtEl>
                                        <p:attrNameLst>
                                          <p:attrName>ppt_y</p:attrName>
                                        </p:attrNameLst>
                                      </p:cBhvr>
                                      <p:tavLst>
                                        <p:tav tm="0">
                                          <p:val>
                                            <p:strVal val="#ppt_y"/>
                                          </p:val>
                                        </p:tav>
                                        <p:tav tm="100000">
                                          <p:val>
                                            <p:strVal val="#ppt_y"/>
                                          </p:val>
                                        </p:tav>
                                      </p:tavLst>
                                    </p:anim>
                                    <p:animEffect transition="in" filter="fade">
                                      <p:cBhvr>
                                        <p:cTn id="85" dur="1000"/>
                                        <p:tgtEl>
                                          <p:spTgt spid="4198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P spid="4198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shadeToTitle="1">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90600" y="1676400"/>
            <a:ext cx="7620000" cy="3276600"/>
          </a:xfrm>
        </p:spPr>
        <p:txBody>
          <a:bodyPr/>
          <a:lstStyle/>
          <a:p>
            <a:pPr eaLnBrk="1" hangingPunct="1"/>
            <a:r>
              <a:rPr lang="en-US" altLang="en-US" sz="8000" dirty="0" smtClean="0"/>
              <a:t>Popular Vacation Spots</a:t>
            </a:r>
          </a:p>
        </p:txBody>
      </p:sp>
      <p:sp>
        <p:nvSpPr>
          <p:cNvPr id="3" name="TextBox 2"/>
          <p:cNvSpPr txBox="1"/>
          <p:nvPr/>
        </p:nvSpPr>
        <p:spPr>
          <a:xfrm>
            <a:off x="4114800" y="5410200"/>
            <a:ext cx="838200" cy="1107996"/>
          </a:xfrm>
          <a:prstGeom prst="rect">
            <a:avLst/>
          </a:prstGeom>
          <a:noFill/>
        </p:spPr>
        <p:txBody>
          <a:bodyPr wrap="square" rtlCol="0">
            <a:spAutoFit/>
          </a:bodyPr>
          <a:lstStyle/>
          <a:p>
            <a:r>
              <a:rPr lang="en-US" sz="6600" dirty="0" smtClean="0">
                <a:solidFill>
                  <a:srgbClr val="EAE3D1"/>
                </a:solidFill>
              </a:rPr>
              <a:t>6</a:t>
            </a:r>
            <a:endParaRPr lang="en-US" sz="6600" dirty="0">
              <a:solidFill>
                <a:srgbClr val="EAE3D1"/>
              </a:solidFill>
            </a:endParaRPr>
          </a:p>
        </p:txBody>
      </p:sp>
    </p:spTree>
  </p:cSld>
  <p:clrMapOvr>
    <a:masterClrMapping/>
  </p:clrMapOvr>
  <p:transition advClick="0" advTm="40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ndAc>
      <p:stSnd>
        <p:snd r:embed="rId3" name="chimes.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1143000"/>
          </a:xfrm>
        </p:spPr>
        <p:txBody>
          <a:bodyPr/>
          <a:lstStyle/>
          <a:p>
            <a:r>
              <a:rPr lang="en-US" sz="6600" dirty="0" smtClean="0"/>
              <a:t>Directions:</a:t>
            </a:r>
            <a:endParaRPr lang="en-US" sz="6600" dirty="0"/>
          </a:p>
        </p:txBody>
      </p:sp>
      <p:sp>
        <p:nvSpPr>
          <p:cNvPr id="4" name="Text Box 8"/>
          <p:cNvSpPr txBox="1">
            <a:spLocks noChangeArrowheads="1"/>
          </p:cNvSpPr>
          <p:nvPr/>
        </p:nvSpPr>
        <p:spPr bwMode="auto">
          <a:xfrm>
            <a:off x="1278467" y="2667000"/>
            <a:ext cx="7391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dirty="0" smtClean="0"/>
              <a:t>A </a:t>
            </a:r>
            <a:r>
              <a:rPr lang="en-US" altLang="en-US" sz="2400" dirty="0"/>
              <a:t>category will be given to you. Type as many answers as you can—things that that category makes you think of. When time is up, ten items will be listed. You get 1 point for every item on your list that matches the list provided.</a:t>
            </a:r>
          </a:p>
        </p:txBody>
      </p:sp>
      <p:pic>
        <p:nvPicPr>
          <p:cNvPr id="6" name="Picture 5"/>
          <p:cNvPicPr>
            <a:picLocks noChangeAspect="1"/>
          </p:cNvPicPr>
          <p:nvPr/>
        </p:nvPicPr>
        <p:blipFill>
          <a:blip r:embed="rId3"/>
          <a:stretch>
            <a:fillRect/>
          </a:stretch>
        </p:blipFill>
        <p:spPr>
          <a:xfrm>
            <a:off x="2771775" y="4648200"/>
            <a:ext cx="3905250" cy="1752600"/>
          </a:xfrm>
          <a:prstGeom prst="rect">
            <a:avLst/>
          </a:prstGeom>
        </p:spPr>
      </p:pic>
    </p:spTree>
    <p:extLst>
      <p:ext uri="{BB962C8B-B14F-4D97-AF65-F5344CB8AC3E}">
        <p14:creationId xmlns:p14="http://schemas.microsoft.com/office/powerpoint/2010/main" val="3683809987"/>
      </p:ext>
    </p:extLst>
  </p:cSld>
  <p:clrMapOvr>
    <a:masterClrMapping/>
  </p:clrMapOvr>
  <p:transition advClick="0" advTm="40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mtClean="0"/>
              <a:t>Popular Vacation Spots</a:t>
            </a:r>
          </a:p>
        </p:txBody>
      </p:sp>
      <p:sp>
        <p:nvSpPr>
          <p:cNvPr id="46083" name="Rectangle 3"/>
          <p:cNvSpPr>
            <a:spLocks noGrp="1" noChangeArrowheads="1"/>
          </p:cNvSpPr>
          <p:nvPr>
            <p:ph type="body" sz="half" idx="1"/>
          </p:nvPr>
        </p:nvSpPr>
        <p:spPr>
          <a:xfrm>
            <a:off x="457200" y="2179637"/>
            <a:ext cx="4038600" cy="4525963"/>
          </a:xfrm>
        </p:spPr>
        <p:txBody>
          <a:bodyPr/>
          <a:lstStyle/>
          <a:p>
            <a:pPr eaLnBrk="1" hangingPunct="1"/>
            <a:r>
              <a:rPr lang="en-US" altLang="en-US" dirty="0" smtClean="0"/>
              <a:t>Hawaii</a:t>
            </a:r>
          </a:p>
          <a:p>
            <a:pPr eaLnBrk="1" hangingPunct="1"/>
            <a:r>
              <a:rPr lang="en-US" altLang="en-US" dirty="0" smtClean="0"/>
              <a:t>Bahamas</a:t>
            </a:r>
          </a:p>
          <a:p>
            <a:pPr eaLnBrk="1" hangingPunct="1"/>
            <a:r>
              <a:rPr lang="en-US" altLang="en-US" dirty="0" smtClean="0"/>
              <a:t>Disney World/Land</a:t>
            </a:r>
          </a:p>
          <a:p>
            <a:pPr eaLnBrk="1" hangingPunct="1"/>
            <a:r>
              <a:rPr lang="en-US" altLang="en-US" dirty="0" smtClean="0"/>
              <a:t>Malibu</a:t>
            </a:r>
          </a:p>
          <a:p>
            <a:pPr eaLnBrk="1" hangingPunct="1"/>
            <a:r>
              <a:rPr lang="en-US" altLang="en-US" dirty="0" smtClean="0"/>
              <a:t>Las Vegas</a:t>
            </a:r>
          </a:p>
        </p:txBody>
      </p:sp>
      <p:sp>
        <p:nvSpPr>
          <p:cNvPr id="46084" name="Rectangle 4"/>
          <p:cNvSpPr>
            <a:spLocks noGrp="1" noChangeArrowheads="1"/>
          </p:cNvSpPr>
          <p:nvPr>
            <p:ph type="body" sz="half" idx="2"/>
          </p:nvPr>
        </p:nvSpPr>
        <p:spPr>
          <a:xfrm>
            <a:off x="4648200" y="2179637"/>
            <a:ext cx="4038600" cy="4525963"/>
          </a:xfrm>
        </p:spPr>
        <p:txBody>
          <a:bodyPr/>
          <a:lstStyle/>
          <a:p>
            <a:pPr eaLnBrk="1" hangingPunct="1"/>
            <a:r>
              <a:rPr lang="en-US" altLang="en-US" smtClean="0"/>
              <a:t>London, England</a:t>
            </a:r>
          </a:p>
          <a:p>
            <a:pPr eaLnBrk="1" hangingPunct="1"/>
            <a:r>
              <a:rPr lang="en-US" altLang="en-US" smtClean="0"/>
              <a:t>Grand Canyon</a:t>
            </a:r>
          </a:p>
          <a:p>
            <a:pPr eaLnBrk="1" hangingPunct="1"/>
            <a:r>
              <a:rPr lang="en-US" altLang="en-US" smtClean="0"/>
              <a:t>New York City</a:t>
            </a:r>
          </a:p>
          <a:p>
            <a:pPr eaLnBrk="1" hangingPunct="1"/>
            <a:r>
              <a:rPr lang="en-US" altLang="en-US" smtClean="0"/>
              <a:t>Paris, France</a:t>
            </a:r>
          </a:p>
          <a:p>
            <a:pPr eaLnBrk="1" hangingPunct="1"/>
            <a:r>
              <a:rPr lang="en-US" altLang="en-US" smtClean="0"/>
              <a:t>Mexico</a:t>
            </a:r>
          </a:p>
        </p:txBody>
      </p:sp>
      <p:pic>
        <p:nvPicPr>
          <p:cNvPr id="20485" name="Picture 15" descr="Hawaii%20Picture%2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8400" y="5257800"/>
            <a:ext cx="1930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p:cTn id="7" dur="1000" fill="hold"/>
                                        <p:tgtEl>
                                          <p:spTgt spid="46083">
                                            <p:txEl>
                                              <p:pRg st="0" end="0"/>
                                            </p:txEl>
                                          </p:spTgt>
                                        </p:tgtEl>
                                        <p:attrNameLst>
                                          <p:attrName>ppt_w</p:attrName>
                                        </p:attrNameLst>
                                      </p:cBhvr>
                                      <p:tavLst>
                                        <p:tav tm="0">
                                          <p:val>
                                            <p:strVal val="#ppt_w*0.05"/>
                                          </p:val>
                                        </p:tav>
                                        <p:tav tm="100000">
                                          <p:val>
                                            <p:strVal val="#ppt_w"/>
                                          </p:val>
                                        </p:tav>
                                      </p:tavLst>
                                    </p:anim>
                                    <p:anim calcmode="lin" valueType="num">
                                      <p:cBhvr>
                                        <p:cTn id="8" dur="1000" fill="hold"/>
                                        <p:tgtEl>
                                          <p:spTgt spid="46083">
                                            <p:txEl>
                                              <p:pRg st="0" end="0"/>
                                            </p:txEl>
                                          </p:spTgt>
                                        </p:tgtEl>
                                        <p:attrNameLst>
                                          <p:attrName>ppt_h</p:attrName>
                                        </p:attrNameLst>
                                      </p:cBhvr>
                                      <p:tavLst>
                                        <p:tav tm="0">
                                          <p:val>
                                            <p:strVal val="#ppt_h"/>
                                          </p:val>
                                        </p:tav>
                                        <p:tav tm="100000">
                                          <p:val>
                                            <p:strVal val="#ppt_h"/>
                                          </p:val>
                                        </p:tav>
                                      </p:tavLst>
                                    </p:anim>
                                    <p:anim calcmode="lin" valueType="num">
                                      <p:cBhvr>
                                        <p:cTn id="9" dur="1000" fill="hold"/>
                                        <p:tgtEl>
                                          <p:spTgt spid="46083">
                                            <p:txEl>
                                              <p:pRg st="0" end="0"/>
                                            </p:txEl>
                                          </p:spTgt>
                                        </p:tgtEl>
                                        <p:attrNameLst>
                                          <p:attrName>ppt_x</p:attrName>
                                        </p:attrNameLst>
                                      </p:cBhvr>
                                      <p:tavLst>
                                        <p:tav tm="0">
                                          <p:val>
                                            <p:strVal val="#ppt_x-.2"/>
                                          </p:val>
                                        </p:tav>
                                        <p:tav tm="100000">
                                          <p:val>
                                            <p:strVal val="#ppt_x"/>
                                          </p:val>
                                        </p:tav>
                                      </p:tavLst>
                                    </p:anim>
                                    <p:anim calcmode="lin" valueType="num">
                                      <p:cBhvr>
                                        <p:cTn id="10" dur="1000" fill="hold"/>
                                        <p:tgtEl>
                                          <p:spTgt spid="46083">
                                            <p:txEl>
                                              <p:pRg st="0" end="0"/>
                                            </p:txEl>
                                          </p:spTgt>
                                        </p:tgtEl>
                                        <p:attrNameLst>
                                          <p:attrName>ppt_y</p:attrName>
                                        </p:attrNameLst>
                                      </p:cBhvr>
                                      <p:tavLst>
                                        <p:tav tm="0">
                                          <p:val>
                                            <p:strVal val="#ppt_y"/>
                                          </p:val>
                                        </p:tav>
                                        <p:tav tm="100000">
                                          <p:val>
                                            <p:strVal val="#ppt_y"/>
                                          </p:val>
                                        </p:tav>
                                      </p:tavLst>
                                    </p:anim>
                                    <p:animEffect transition="in" filter="fade">
                                      <p:cBhvr>
                                        <p:cTn id="11" dur="1000"/>
                                        <p:tgtEl>
                                          <p:spTgt spid="46083">
                                            <p:txEl>
                                              <p:pRg st="0" end="0"/>
                                            </p:txEl>
                                          </p:spTgt>
                                        </p:tgtEl>
                                      </p:cBhvr>
                                    </p:animEffect>
                                  </p:childTnLst>
                                </p:cTn>
                              </p:par>
                            </p:childTnLst>
                          </p:cTn>
                        </p:par>
                        <p:par>
                          <p:cTn id="12" fill="hold" nodeType="afterGroup">
                            <p:stCondLst>
                              <p:cond delay="1000"/>
                            </p:stCondLst>
                            <p:childTnLst>
                              <p:par>
                                <p:cTn id="13" presetID="54" presetClass="entr" presetSubtype="0" accel="100000" fill="hold" grpId="0" nodeType="afterEffect">
                                  <p:stCondLst>
                                    <p:cond delay="0"/>
                                  </p:stCondLst>
                                  <p:childTnLst>
                                    <p:set>
                                      <p:cBhvr>
                                        <p:cTn id="14" dur="1" fill="hold">
                                          <p:stCondLst>
                                            <p:cond delay="0"/>
                                          </p:stCondLst>
                                        </p:cTn>
                                        <p:tgtEl>
                                          <p:spTgt spid="46083">
                                            <p:txEl>
                                              <p:pRg st="1" end="1"/>
                                            </p:txEl>
                                          </p:spTgt>
                                        </p:tgtEl>
                                        <p:attrNameLst>
                                          <p:attrName>style.visibility</p:attrName>
                                        </p:attrNameLst>
                                      </p:cBhvr>
                                      <p:to>
                                        <p:strVal val="visible"/>
                                      </p:to>
                                    </p:set>
                                    <p:anim calcmode="lin" valueType="num">
                                      <p:cBhvr>
                                        <p:cTn id="15" dur="1000" fill="hold"/>
                                        <p:tgtEl>
                                          <p:spTgt spid="46083">
                                            <p:txEl>
                                              <p:pRg st="1" end="1"/>
                                            </p:txEl>
                                          </p:spTgt>
                                        </p:tgtEl>
                                        <p:attrNameLst>
                                          <p:attrName>ppt_w</p:attrName>
                                        </p:attrNameLst>
                                      </p:cBhvr>
                                      <p:tavLst>
                                        <p:tav tm="0">
                                          <p:val>
                                            <p:strVal val="#ppt_w*0.05"/>
                                          </p:val>
                                        </p:tav>
                                        <p:tav tm="100000">
                                          <p:val>
                                            <p:strVal val="#ppt_w"/>
                                          </p:val>
                                        </p:tav>
                                      </p:tavLst>
                                    </p:anim>
                                    <p:anim calcmode="lin" valueType="num">
                                      <p:cBhvr>
                                        <p:cTn id="16" dur="1000" fill="hold"/>
                                        <p:tgtEl>
                                          <p:spTgt spid="46083">
                                            <p:txEl>
                                              <p:pRg st="1" end="1"/>
                                            </p:txEl>
                                          </p:spTgt>
                                        </p:tgtEl>
                                        <p:attrNameLst>
                                          <p:attrName>ppt_h</p:attrName>
                                        </p:attrNameLst>
                                      </p:cBhvr>
                                      <p:tavLst>
                                        <p:tav tm="0">
                                          <p:val>
                                            <p:strVal val="#ppt_h"/>
                                          </p:val>
                                        </p:tav>
                                        <p:tav tm="100000">
                                          <p:val>
                                            <p:strVal val="#ppt_h"/>
                                          </p:val>
                                        </p:tav>
                                      </p:tavLst>
                                    </p:anim>
                                    <p:anim calcmode="lin" valueType="num">
                                      <p:cBhvr>
                                        <p:cTn id="17" dur="1000" fill="hold"/>
                                        <p:tgtEl>
                                          <p:spTgt spid="46083">
                                            <p:txEl>
                                              <p:pRg st="1" end="1"/>
                                            </p:txEl>
                                          </p:spTgt>
                                        </p:tgtEl>
                                        <p:attrNameLst>
                                          <p:attrName>ppt_x</p:attrName>
                                        </p:attrNameLst>
                                      </p:cBhvr>
                                      <p:tavLst>
                                        <p:tav tm="0">
                                          <p:val>
                                            <p:strVal val="#ppt_x-.2"/>
                                          </p:val>
                                        </p:tav>
                                        <p:tav tm="100000">
                                          <p:val>
                                            <p:strVal val="#ppt_x"/>
                                          </p:val>
                                        </p:tav>
                                      </p:tavLst>
                                    </p:anim>
                                    <p:anim calcmode="lin" valueType="num">
                                      <p:cBhvr>
                                        <p:cTn id="18" dur="1000" fill="hold"/>
                                        <p:tgtEl>
                                          <p:spTgt spid="46083">
                                            <p:txEl>
                                              <p:pRg st="1" end="1"/>
                                            </p:txEl>
                                          </p:spTgt>
                                        </p:tgtEl>
                                        <p:attrNameLst>
                                          <p:attrName>ppt_y</p:attrName>
                                        </p:attrNameLst>
                                      </p:cBhvr>
                                      <p:tavLst>
                                        <p:tav tm="0">
                                          <p:val>
                                            <p:strVal val="#ppt_y"/>
                                          </p:val>
                                        </p:tav>
                                        <p:tav tm="100000">
                                          <p:val>
                                            <p:strVal val="#ppt_y"/>
                                          </p:val>
                                        </p:tav>
                                      </p:tavLst>
                                    </p:anim>
                                    <p:animEffect transition="in" filter="fade">
                                      <p:cBhvr>
                                        <p:cTn id="19" dur="1000"/>
                                        <p:tgtEl>
                                          <p:spTgt spid="46083">
                                            <p:txEl>
                                              <p:pRg st="1" end="1"/>
                                            </p:txEl>
                                          </p:spTgt>
                                        </p:tgtEl>
                                      </p:cBhvr>
                                    </p:animEffect>
                                  </p:childTnLst>
                                </p:cTn>
                              </p:par>
                            </p:childTnLst>
                          </p:cTn>
                        </p:par>
                        <p:par>
                          <p:cTn id="20" fill="hold" nodeType="afterGroup">
                            <p:stCondLst>
                              <p:cond delay="2000"/>
                            </p:stCondLst>
                            <p:childTnLst>
                              <p:par>
                                <p:cTn id="21" presetID="54" presetClass="entr" presetSubtype="0" accel="100000" fill="hold" grpId="0" nodeType="afterEffect">
                                  <p:stCondLst>
                                    <p:cond delay="0"/>
                                  </p:stCondLst>
                                  <p:childTnLst>
                                    <p:set>
                                      <p:cBhvr>
                                        <p:cTn id="22" dur="1" fill="hold">
                                          <p:stCondLst>
                                            <p:cond delay="0"/>
                                          </p:stCondLst>
                                        </p:cTn>
                                        <p:tgtEl>
                                          <p:spTgt spid="46083">
                                            <p:txEl>
                                              <p:pRg st="2" end="2"/>
                                            </p:txEl>
                                          </p:spTgt>
                                        </p:tgtEl>
                                        <p:attrNameLst>
                                          <p:attrName>style.visibility</p:attrName>
                                        </p:attrNameLst>
                                      </p:cBhvr>
                                      <p:to>
                                        <p:strVal val="visible"/>
                                      </p:to>
                                    </p:set>
                                    <p:anim calcmode="lin" valueType="num">
                                      <p:cBhvr>
                                        <p:cTn id="23" dur="1000" fill="hold"/>
                                        <p:tgtEl>
                                          <p:spTgt spid="46083">
                                            <p:txEl>
                                              <p:pRg st="2" end="2"/>
                                            </p:txEl>
                                          </p:spTgt>
                                        </p:tgtEl>
                                        <p:attrNameLst>
                                          <p:attrName>ppt_w</p:attrName>
                                        </p:attrNameLst>
                                      </p:cBhvr>
                                      <p:tavLst>
                                        <p:tav tm="0">
                                          <p:val>
                                            <p:strVal val="#ppt_w*0.05"/>
                                          </p:val>
                                        </p:tav>
                                        <p:tav tm="100000">
                                          <p:val>
                                            <p:strVal val="#ppt_w"/>
                                          </p:val>
                                        </p:tav>
                                      </p:tavLst>
                                    </p:anim>
                                    <p:anim calcmode="lin" valueType="num">
                                      <p:cBhvr>
                                        <p:cTn id="24" dur="1000" fill="hold"/>
                                        <p:tgtEl>
                                          <p:spTgt spid="46083">
                                            <p:txEl>
                                              <p:pRg st="2" end="2"/>
                                            </p:txEl>
                                          </p:spTgt>
                                        </p:tgtEl>
                                        <p:attrNameLst>
                                          <p:attrName>ppt_h</p:attrName>
                                        </p:attrNameLst>
                                      </p:cBhvr>
                                      <p:tavLst>
                                        <p:tav tm="0">
                                          <p:val>
                                            <p:strVal val="#ppt_h"/>
                                          </p:val>
                                        </p:tav>
                                        <p:tav tm="100000">
                                          <p:val>
                                            <p:strVal val="#ppt_h"/>
                                          </p:val>
                                        </p:tav>
                                      </p:tavLst>
                                    </p:anim>
                                    <p:anim calcmode="lin" valueType="num">
                                      <p:cBhvr>
                                        <p:cTn id="25" dur="1000" fill="hold"/>
                                        <p:tgtEl>
                                          <p:spTgt spid="46083">
                                            <p:txEl>
                                              <p:pRg st="2" end="2"/>
                                            </p:txEl>
                                          </p:spTgt>
                                        </p:tgtEl>
                                        <p:attrNameLst>
                                          <p:attrName>ppt_x</p:attrName>
                                        </p:attrNameLst>
                                      </p:cBhvr>
                                      <p:tavLst>
                                        <p:tav tm="0">
                                          <p:val>
                                            <p:strVal val="#ppt_x-.2"/>
                                          </p:val>
                                        </p:tav>
                                        <p:tav tm="100000">
                                          <p:val>
                                            <p:strVal val="#ppt_x"/>
                                          </p:val>
                                        </p:tav>
                                      </p:tavLst>
                                    </p:anim>
                                    <p:anim calcmode="lin" valueType="num">
                                      <p:cBhvr>
                                        <p:cTn id="26" dur="1000" fill="hold"/>
                                        <p:tgtEl>
                                          <p:spTgt spid="46083">
                                            <p:txEl>
                                              <p:pRg st="2" end="2"/>
                                            </p:txEl>
                                          </p:spTgt>
                                        </p:tgtEl>
                                        <p:attrNameLst>
                                          <p:attrName>ppt_y</p:attrName>
                                        </p:attrNameLst>
                                      </p:cBhvr>
                                      <p:tavLst>
                                        <p:tav tm="0">
                                          <p:val>
                                            <p:strVal val="#ppt_y"/>
                                          </p:val>
                                        </p:tav>
                                        <p:tav tm="100000">
                                          <p:val>
                                            <p:strVal val="#ppt_y"/>
                                          </p:val>
                                        </p:tav>
                                      </p:tavLst>
                                    </p:anim>
                                    <p:animEffect transition="in" filter="fade">
                                      <p:cBhvr>
                                        <p:cTn id="27" dur="1000"/>
                                        <p:tgtEl>
                                          <p:spTgt spid="46083">
                                            <p:txEl>
                                              <p:pRg st="2" end="2"/>
                                            </p:txEl>
                                          </p:spTgt>
                                        </p:tgtEl>
                                      </p:cBhvr>
                                    </p:animEffect>
                                  </p:childTnLst>
                                </p:cTn>
                              </p:par>
                            </p:childTnLst>
                          </p:cTn>
                        </p:par>
                        <p:par>
                          <p:cTn id="28" fill="hold" nodeType="afterGroup">
                            <p:stCondLst>
                              <p:cond delay="3000"/>
                            </p:stCondLst>
                            <p:childTnLst>
                              <p:par>
                                <p:cTn id="29" presetID="54" presetClass="entr" presetSubtype="0" accel="100000" fill="hold" grpId="0" nodeType="afterEffect">
                                  <p:stCondLst>
                                    <p:cond delay="0"/>
                                  </p:stCondLst>
                                  <p:childTnLst>
                                    <p:set>
                                      <p:cBhvr>
                                        <p:cTn id="30" dur="1" fill="hold">
                                          <p:stCondLst>
                                            <p:cond delay="0"/>
                                          </p:stCondLst>
                                        </p:cTn>
                                        <p:tgtEl>
                                          <p:spTgt spid="46083">
                                            <p:txEl>
                                              <p:pRg st="3" end="3"/>
                                            </p:txEl>
                                          </p:spTgt>
                                        </p:tgtEl>
                                        <p:attrNameLst>
                                          <p:attrName>style.visibility</p:attrName>
                                        </p:attrNameLst>
                                      </p:cBhvr>
                                      <p:to>
                                        <p:strVal val="visible"/>
                                      </p:to>
                                    </p:set>
                                    <p:anim calcmode="lin" valueType="num">
                                      <p:cBhvr>
                                        <p:cTn id="31" dur="1000" fill="hold"/>
                                        <p:tgtEl>
                                          <p:spTgt spid="46083">
                                            <p:txEl>
                                              <p:pRg st="3" end="3"/>
                                            </p:txEl>
                                          </p:spTgt>
                                        </p:tgtEl>
                                        <p:attrNameLst>
                                          <p:attrName>ppt_w</p:attrName>
                                        </p:attrNameLst>
                                      </p:cBhvr>
                                      <p:tavLst>
                                        <p:tav tm="0">
                                          <p:val>
                                            <p:strVal val="#ppt_w*0.05"/>
                                          </p:val>
                                        </p:tav>
                                        <p:tav tm="100000">
                                          <p:val>
                                            <p:strVal val="#ppt_w"/>
                                          </p:val>
                                        </p:tav>
                                      </p:tavLst>
                                    </p:anim>
                                    <p:anim calcmode="lin" valueType="num">
                                      <p:cBhvr>
                                        <p:cTn id="32" dur="1000" fill="hold"/>
                                        <p:tgtEl>
                                          <p:spTgt spid="46083">
                                            <p:txEl>
                                              <p:pRg st="3" end="3"/>
                                            </p:txEl>
                                          </p:spTgt>
                                        </p:tgtEl>
                                        <p:attrNameLst>
                                          <p:attrName>ppt_h</p:attrName>
                                        </p:attrNameLst>
                                      </p:cBhvr>
                                      <p:tavLst>
                                        <p:tav tm="0">
                                          <p:val>
                                            <p:strVal val="#ppt_h"/>
                                          </p:val>
                                        </p:tav>
                                        <p:tav tm="100000">
                                          <p:val>
                                            <p:strVal val="#ppt_h"/>
                                          </p:val>
                                        </p:tav>
                                      </p:tavLst>
                                    </p:anim>
                                    <p:anim calcmode="lin" valueType="num">
                                      <p:cBhvr>
                                        <p:cTn id="33" dur="1000" fill="hold"/>
                                        <p:tgtEl>
                                          <p:spTgt spid="46083">
                                            <p:txEl>
                                              <p:pRg st="3" end="3"/>
                                            </p:txEl>
                                          </p:spTgt>
                                        </p:tgtEl>
                                        <p:attrNameLst>
                                          <p:attrName>ppt_x</p:attrName>
                                        </p:attrNameLst>
                                      </p:cBhvr>
                                      <p:tavLst>
                                        <p:tav tm="0">
                                          <p:val>
                                            <p:strVal val="#ppt_x-.2"/>
                                          </p:val>
                                        </p:tav>
                                        <p:tav tm="100000">
                                          <p:val>
                                            <p:strVal val="#ppt_x"/>
                                          </p:val>
                                        </p:tav>
                                      </p:tavLst>
                                    </p:anim>
                                    <p:anim calcmode="lin" valueType="num">
                                      <p:cBhvr>
                                        <p:cTn id="34" dur="1000" fill="hold"/>
                                        <p:tgtEl>
                                          <p:spTgt spid="46083">
                                            <p:txEl>
                                              <p:pRg st="3" end="3"/>
                                            </p:txEl>
                                          </p:spTgt>
                                        </p:tgtEl>
                                        <p:attrNameLst>
                                          <p:attrName>ppt_y</p:attrName>
                                        </p:attrNameLst>
                                      </p:cBhvr>
                                      <p:tavLst>
                                        <p:tav tm="0">
                                          <p:val>
                                            <p:strVal val="#ppt_y"/>
                                          </p:val>
                                        </p:tav>
                                        <p:tav tm="100000">
                                          <p:val>
                                            <p:strVal val="#ppt_y"/>
                                          </p:val>
                                        </p:tav>
                                      </p:tavLst>
                                    </p:anim>
                                    <p:animEffect transition="in" filter="fade">
                                      <p:cBhvr>
                                        <p:cTn id="35" dur="1000"/>
                                        <p:tgtEl>
                                          <p:spTgt spid="46083">
                                            <p:txEl>
                                              <p:pRg st="3" end="3"/>
                                            </p:txEl>
                                          </p:spTgt>
                                        </p:tgtEl>
                                      </p:cBhvr>
                                    </p:animEffect>
                                  </p:childTnLst>
                                </p:cTn>
                              </p:par>
                            </p:childTnLst>
                          </p:cTn>
                        </p:par>
                        <p:par>
                          <p:cTn id="36" fill="hold" nodeType="afterGroup">
                            <p:stCondLst>
                              <p:cond delay="4000"/>
                            </p:stCondLst>
                            <p:childTnLst>
                              <p:par>
                                <p:cTn id="37" presetID="54" presetClass="entr" presetSubtype="0" accel="100000" fill="hold" grpId="0" nodeType="afterEffect">
                                  <p:stCondLst>
                                    <p:cond delay="0"/>
                                  </p:stCondLst>
                                  <p:childTnLst>
                                    <p:set>
                                      <p:cBhvr>
                                        <p:cTn id="38" dur="1" fill="hold">
                                          <p:stCondLst>
                                            <p:cond delay="0"/>
                                          </p:stCondLst>
                                        </p:cTn>
                                        <p:tgtEl>
                                          <p:spTgt spid="46083">
                                            <p:txEl>
                                              <p:pRg st="4" end="4"/>
                                            </p:txEl>
                                          </p:spTgt>
                                        </p:tgtEl>
                                        <p:attrNameLst>
                                          <p:attrName>style.visibility</p:attrName>
                                        </p:attrNameLst>
                                      </p:cBhvr>
                                      <p:to>
                                        <p:strVal val="visible"/>
                                      </p:to>
                                    </p:set>
                                    <p:anim calcmode="lin" valueType="num">
                                      <p:cBhvr>
                                        <p:cTn id="39" dur="1000" fill="hold"/>
                                        <p:tgtEl>
                                          <p:spTgt spid="46083">
                                            <p:txEl>
                                              <p:pRg st="4" end="4"/>
                                            </p:txEl>
                                          </p:spTgt>
                                        </p:tgtEl>
                                        <p:attrNameLst>
                                          <p:attrName>ppt_w</p:attrName>
                                        </p:attrNameLst>
                                      </p:cBhvr>
                                      <p:tavLst>
                                        <p:tav tm="0">
                                          <p:val>
                                            <p:strVal val="#ppt_w*0.05"/>
                                          </p:val>
                                        </p:tav>
                                        <p:tav tm="100000">
                                          <p:val>
                                            <p:strVal val="#ppt_w"/>
                                          </p:val>
                                        </p:tav>
                                      </p:tavLst>
                                    </p:anim>
                                    <p:anim calcmode="lin" valueType="num">
                                      <p:cBhvr>
                                        <p:cTn id="40" dur="1000" fill="hold"/>
                                        <p:tgtEl>
                                          <p:spTgt spid="46083">
                                            <p:txEl>
                                              <p:pRg st="4" end="4"/>
                                            </p:txEl>
                                          </p:spTgt>
                                        </p:tgtEl>
                                        <p:attrNameLst>
                                          <p:attrName>ppt_h</p:attrName>
                                        </p:attrNameLst>
                                      </p:cBhvr>
                                      <p:tavLst>
                                        <p:tav tm="0">
                                          <p:val>
                                            <p:strVal val="#ppt_h"/>
                                          </p:val>
                                        </p:tav>
                                        <p:tav tm="100000">
                                          <p:val>
                                            <p:strVal val="#ppt_h"/>
                                          </p:val>
                                        </p:tav>
                                      </p:tavLst>
                                    </p:anim>
                                    <p:anim calcmode="lin" valueType="num">
                                      <p:cBhvr>
                                        <p:cTn id="41" dur="1000" fill="hold"/>
                                        <p:tgtEl>
                                          <p:spTgt spid="46083">
                                            <p:txEl>
                                              <p:pRg st="4" end="4"/>
                                            </p:txEl>
                                          </p:spTgt>
                                        </p:tgtEl>
                                        <p:attrNameLst>
                                          <p:attrName>ppt_x</p:attrName>
                                        </p:attrNameLst>
                                      </p:cBhvr>
                                      <p:tavLst>
                                        <p:tav tm="0">
                                          <p:val>
                                            <p:strVal val="#ppt_x-.2"/>
                                          </p:val>
                                        </p:tav>
                                        <p:tav tm="100000">
                                          <p:val>
                                            <p:strVal val="#ppt_x"/>
                                          </p:val>
                                        </p:tav>
                                      </p:tavLst>
                                    </p:anim>
                                    <p:anim calcmode="lin" valueType="num">
                                      <p:cBhvr>
                                        <p:cTn id="42" dur="1000" fill="hold"/>
                                        <p:tgtEl>
                                          <p:spTgt spid="46083">
                                            <p:txEl>
                                              <p:pRg st="4" end="4"/>
                                            </p:txEl>
                                          </p:spTgt>
                                        </p:tgtEl>
                                        <p:attrNameLst>
                                          <p:attrName>ppt_y</p:attrName>
                                        </p:attrNameLst>
                                      </p:cBhvr>
                                      <p:tavLst>
                                        <p:tav tm="0">
                                          <p:val>
                                            <p:strVal val="#ppt_y"/>
                                          </p:val>
                                        </p:tav>
                                        <p:tav tm="100000">
                                          <p:val>
                                            <p:strVal val="#ppt_y"/>
                                          </p:val>
                                        </p:tav>
                                      </p:tavLst>
                                    </p:anim>
                                    <p:animEffect transition="in" filter="fade">
                                      <p:cBhvr>
                                        <p:cTn id="43" dur="1000"/>
                                        <p:tgtEl>
                                          <p:spTgt spid="46083">
                                            <p:txEl>
                                              <p:pRg st="4" end="4"/>
                                            </p:txEl>
                                          </p:spTgt>
                                        </p:tgtEl>
                                      </p:cBhvr>
                                    </p:animEffect>
                                  </p:childTnLst>
                                </p:cTn>
                              </p:par>
                            </p:childTnLst>
                          </p:cTn>
                        </p:par>
                        <p:par>
                          <p:cTn id="44" fill="hold" nodeType="afterGroup">
                            <p:stCondLst>
                              <p:cond delay="5000"/>
                            </p:stCondLst>
                            <p:childTnLst>
                              <p:par>
                                <p:cTn id="45" presetID="54" presetClass="entr" presetSubtype="0" accel="100000" fill="hold" grpId="0" nodeType="afterEffect">
                                  <p:stCondLst>
                                    <p:cond delay="0"/>
                                  </p:stCondLst>
                                  <p:childTnLst>
                                    <p:set>
                                      <p:cBhvr>
                                        <p:cTn id="46" dur="1" fill="hold">
                                          <p:stCondLst>
                                            <p:cond delay="0"/>
                                          </p:stCondLst>
                                        </p:cTn>
                                        <p:tgtEl>
                                          <p:spTgt spid="46084">
                                            <p:txEl>
                                              <p:pRg st="0" end="0"/>
                                            </p:txEl>
                                          </p:spTgt>
                                        </p:tgtEl>
                                        <p:attrNameLst>
                                          <p:attrName>style.visibility</p:attrName>
                                        </p:attrNameLst>
                                      </p:cBhvr>
                                      <p:to>
                                        <p:strVal val="visible"/>
                                      </p:to>
                                    </p:set>
                                    <p:anim calcmode="lin" valueType="num">
                                      <p:cBhvr>
                                        <p:cTn id="47" dur="1000" fill="hold"/>
                                        <p:tgtEl>
                                          <p:spTgt spid="46084">
                                            <p:txEl>
                                              <p:pRg st="0" end="0"/>
                                            </p:txEl>
                                          </p:spTgt>
                                        </p:tgtEl>
                                        <p:attrNameLst>
                                          <p:attrName>ppt_w</p:attrName>
                                        </p:attrNameLst>
                                      </p:cBhvr>
                                      <p:tavLst>
                                        <p:tav tm="0">
                                          <p:val>
                                            <p:strVal val="#ppt_w*0.05"/>
                                          </p:val>
                                        </p:tav>
                                        <p:tav tm="100000">
                                          <p:val>
                                            <p:strVal val="#ppt_w"/>
                                          </p:val>
                                        </p:tav>
                                      </p:tavLst>
                                    </p:anim>
                                    <p:anim calcmode="lin" valueType="num">
                                      <p:cBhvr>
                                        <p:cTn id="48" dur="1000" fill="hold"/>
                                        <p:tgtEl>
                                          <p:spTgt spid="46084">
                                            <p:txEl>
                                              <p:pRg st="0" end="0"/>
                                            </p:txEl>
                                          </p:spTgt>
                                        </p:tgtEl>
                                        <p:attrNameLst>
                                          <p:attrName>ppt_h</p:attrName>
                                        </p:attrNameLst>
                                      </p:cBhvr>
                                      <p:tavLst>
                                        <p:tav tm="0">
                                          <p:val>
                                            <p:strVal val="#ppt_h"/>
                                          </p:val>
                                        </p:tav>
                                        <p:tav tm="100000">
                                          <p:val>
                                            <p:strVal val="#ppt_h"/>
                                          </p:val>
                                        </p:tav>
                                      </p:tavLst>
                                    </p:anim>
                                    <p:anim calcmode="lin" valueType="num">
                                      <p:cBhvr>
                                        <p:cTn id="49" dur="1000" fill="hold"/>
                                        <p:tgtEl>
                                          <p:spTgt spid="46084">
                                            <p:txEl>
                                              <p:pRg st="0" end="0"/>
                                            </p:txEl>
                                          </p:spTgt>
                                        </p:tgtEl>
                                        <p:attrNameLst>
                                          <p:attrName>ppt_x</p:attrName>
                                        </p:attrNameLst>
                                      </p:cBhvr>
                                      <p:tavLst>
                                        <p:tav tm="0">
                                          <p:val>
                                            <p:strVal val="#ppt_x-.2"/>
                                          </p:val>
                                        </p:tav>
                                        <p:tav tm="100000">
                                          <p:val>
                                            <p:strVal val="#ppt_x"/>
                                          </p:val>
                                        </p:tav>
                                      </p:tavLst>
                                    </p:anim>
                                    <p:anim calcmode="lin" valueType="num">
                                      <p:cBhvr>
                                        <p:cTn id="50" dur="1000" fill="hold"/>
                                        <p:tgtEl>
                                          <p:spTgt spid="46084">
                                            <p:txEl>
                                              <p:pRg st="0" end="0"/>
                                            </p:txEl>
                                          </p:spTgt>
                                        </p:tgtEl>
                                        <p:attrNameLst>
                                          <p:attrName>ppt_y</p:attrName>
                                        </p:attrNameLst>
                                      </p:cBhvr>
                                      <p:tavLst>
                                        <p:tav tm="0">
                                          <p:val>
                                            <p:strVal val="#ppt_y"/>
                                          </p:val>
                                        </p:tav>
                                        <p:tav tm="100000">
                                          <p:val>
                                            <p:strVal val="#ppt_y"/>
                                          </p:val>
                                        </p:tav>
                                      </p:tavLst>
                                    </p:anim>
                                    <p:animEffect transition="in" filter="fade">
                                      <p:cBhvr>
                                        <p:cTn id="51" dur="1000"/>
                                        <p:tgtEl>
                                          <p:spTgt spid="46084">
                                            <p:txEl>
                                              <p:pRg st="0" end="0"/>
                                            </p:txEl>
                                          </p:spTgt>
                                        </p:tgtEl>
                                      </p:cBhvr>
                                    </p:animEffect>
                                  </p:childTnLst>
                                </p:cTn>
                              </p:par>
                            </p:childTnLst>
                          </p:cTn>
                        </p:par>
                        <p:par>
                          <p:cTn id="52" fill="hold" nodeType="afterGroup">
                            <p:stCondLst>
                              <p:cond delay="6000"/>
                            </p:stCondLst>
                            <p:childTnLst>
                              <p:par>
                                <p:cTn id="53" presetID="54" presetClass="entr" presetSubtype="0" accel="100000" fill="hold" grpId="0" nodeType="afterEffect">
                                  <p:stCondLst>
                                    <p:cond delay="0"/>
                                  </p:stCondLst>
                                  <p:childTnLst>
                                    <p:set>
                                      <p:cBhvr>
                                        <p:cTn id="54" dur="1" fill="hold">
                                          <p:stCondLst>
                                            <p:cond delay="0"/>
                                          </p:stCondLst>
                                        </p:cTn>
                                        <p:tgtEl>
                                          <p:spTgt spid="46084">
                                            <p:txEl>
                                              <p:pRg st="1" end="1"/>
                                            </p:txEl>
                                          </p:spTgt>
                                        </p:tgtEl>
                                        <p:attrNameLst>
                                          <p:attrName>style.visibility</p:attrName>
                                        </p:attrNameLst>
                                      </p:cBhvr>
                                      <p:to>
                                        <p:strVal val="visible"/>
                                      </p:to>
                                    </p:set>
                                    <p:anim calcmode="lin" valueType="num">
                                      <p:cBhvr>
                                        <p:cTn id="55" dur="1000" fill="hold"/>
                                        <p:tgtEl>
                                          <p:spTgt spid="46084">
                                            <p:txEl>
                                              <p:pRg st="1" end="1"/>
                                            </p:txEl>
                                          </p:spTgt>
                                        </p:tgtEl>
                                        <p:attrNameLst>
                                          <p:attrName>ppt_w</p:attrName>
                                        </p:attrNameLst>
                                      </p:cBhvr>
                                      <p:tavLst>
                                        <p:tav tm="0">
                                          <p:val>
                                            <p:strVal val="#ppt_w*0.05"/>
                                          </p:val>
                                        </p:tav>
                                        <p:tav tm="100000">
                                          <p:val>
                                            <p:strVal val="#ppt_w"/>
                                          </p:val>
                                        </p:tav>
                                      </p:tavLst>
                                    </p:anim>
                                    <p:anim calcmode="lin" valueType="num">
                                      <p:cBhvr>
                                        <p:cTn id="56" dur="1000" fill="hold"/>
                                        <p:tgtEl>
                                          <p:spTgt spid="46084">
                                            <p:txEl>
                                              <p:pRg st="1" end="1"/>
                                            </p:txEl>
                                          </p:spTgt>
                                        </p:tgtEl>
                                        <p:attrNameLst>
                                          <p:attrName>ppt_h</p:attrName>
                                        </p:attrNameLst>
                                      </p:cBhvr>
                                      <p:tavLst>
                                        <p:tav tm="0">
                                          <p:val>
                                            <p:strVal val="#ppt_h"/>
                                          </p:val>
                                        </p:tav>
                                        <p:tav tm="100000">
                                          <p:val>
                                            <p:strVal val="#ppt_h"/>
                                          </p:val>
                                        </p:tav>
                                      </p:tavLst>
                                    </p:anim>
                                    <p:anim calcmode="lin" valueType="num">
                                      <p:cBhvr>
                                        <p:cTn id="57" dur="1000" fill="hold"/>
                                        <p:tgtEl>
                                          <p:spTgt spid="46084">
                                            <p:txEl>
                                              <p:pRg st="1" end="1"/>
                                            </p:txEl>
                                          </p:spTgt>
                                        </p:tgtEl>
                                        <p:attrNameLst>
                                          <p:attrName>ppt_x</p:attrName>
                                        </p:attrNameLst>
                                      </p:cBhvr>
                                      <p:tavLst>
                                        <p:tav tm="0">
                                          <p:val>
                                            <p:strVal val="#ppt_x-.2"/>
                                          </p:val>
                                        </p:tav>
                                        <p:tav tm="100000">
                                          <p:val>
                                            <p:strVal val="#ppt_x"/>
                                          </p:val>
                                        </p:tav>
                                      </p:tavLst>
                                    </p:anim>
                                    <p:anim calcmode="lin" valueType="num">
                                      <p:cBhvr>
                                        <p:cTn id="58" dur="1000" fill="hold"/>
                                        <p:tgtEl>
                                          <p:spTgt spid="46084">
                                            <p:txEl>
                                              <p:pRg st="1" end="1"/>
                                            </p:txEl>
                                          </p:spTgt>
                                        </p:tgtEl>
                                        <p:attrNameLst>
                                          <p:attrName>ppt_y</p:attrName>
                                        </p:attrNameLst>
                                      </p:cBhvr>
                                      <p:tavLst>
                                        <p:tav tm="0">
                                          <p:val>
                                            <p:strVal val="#ppt_y"/>
                                          </p:val>
                                        </p:tav>
                                        <p:tav tm="100000">
                                          <p:val>
                                            <p:strVal val="#ppt_y"/>
                                          </p:val>
                                        </p:tav>
                                      </p:tavLst>
                                    </p:anim>
                                    <p:animEffect transition="in" filter="fade">
                                      <p:cBhvr>
                                        <p:cTn id="59" dur="1000"/>
                                        <p:tgtEl>
                                          <p:spTgt spid="46084">
                                            <p:txEl>
                                              <p:pRg st="1" end="1"/>
                                            </p:txEl>
                                          </p:spTgt>
                                        </p:tgtEl>
                                      </p:cBhvr>
                                    </p:animEffect>
                                  </p:childTnLst>
                                </p:cTn>
                              </p:par>
                            </p:childTnLst>
                          </p:cTn>
                        </p:par>
                        <p:par>
                          <p:cTn id="60" fill="hold" nodeType="afterGroup">
                            <p:stCondLst>
                              <p:cond delay="7000"/>
                            </p:stCondLst>
                            <p:childTnLst>
                              <p:par>
                                <p:cTn id="61" presetID="54" presetClass="entr" presetSubtype="0" accel="100000" fill="hold" grpId="0" nodeType="afterEffect">
                                  <p:stCondLst>
                                    <p:cond delay="0"/>
                                  </p:stCondLst>
                                  <p:childTnLst>
                                    <p:set>
                                      <p:cBhvr>
                                        <p:cTn id="62" dur="1" fill="hold">
                                          <p:stCondLst>
                                            <p:cond delay="0"/>
                                          </p:stCondLst>
                                        </p:cTn>
                                        <p:tgtEl>
                                          <p:spTgt spid="46084">
                                            <p:txEl>
                                              <p:pRg st="2" end="2"/>
                                            </p:txEl>
                                          </p:spTgt>
                                        </p:tgtEl>
                                        <p:attrNameLst>
                                          <p:attrName>style.visibility</p:attrName>
                                        </p:attrNameLst>
                                      </p:cBhvr>
                                      <p:to>
                                        <p:strVal val="visible"/>
                                      </p:to>
                                    </p:set>
                                    <p:anim calcmode="lin" valueType="num">
                                      <p:cBhvr>
                                        <p:cTn id="63" dur="1000" fill="hold"/>
                                        <p:tgtEl>
                                          <p:spTgt spid="46084">
                                            <p:txEl>
                                              <p:pRg st="2" end="2"/>
                                            </p:txEl>
                                          </p:spTgt>
                                        </p:tgtEl>
                                        <p:attrNameLst>
                                          <p:attrName>ppt_w</p:attrName>
                                        </p:attrNameLst>
                                      </p:cBhvr>
                                      <p:tavLst>
                                        <p:tav tm="0">
                                          <p:val>
                                            <p:strVal val="#ppt_w*0.05"/>
                                          </p:val>
                                        </p:tav>
                                        <p:tav tm="100000">
                                          <p:val>
                                            <p:strVal val="#ppt_w"/>
                                          </p:val>
                                        </p:tav>
                                      </p:tavLst>
                                    </p:anim>
                                    <p:anim calcmode="lin" valueType="num">
                                      <p:cBhvr>
                                        <p:cTn id="64" dur="1000" fill="hold"/>
                                        <p:tgtEl>
                                          <p:spTgt spid="46084">
                                            <p:txEl>
                                              <p:pRg st="2" end="2"/>
                                            </p:txEl>
                                          </p:spTgt>
                                        </p:tgtEl>
                                        <p:attrNameLst>
                                          <p:attrName>ppt_h</p:attrName>
                                        </p:attrNameLst>
                                      </p:cBhvr>
                                      <p:tavLst>
                                        <p:tav tm="0">
                                          <p:val>
                                            <p:strVal val="#ppt_h"/>
                                          </p:val>
                                        </p:tav>
                                        <p:tav tm="100000">
                                          <p:val>
                                            <p:strVal val="#ppt_h"/>
                                          </p:val>
                                        </p:tav>
                                      </p:tavLst>
                                    </p:anim>
                                    <p:anim calcmode="lin" valueType="num">
                                      <p:cBhvr>
                                        <p:cTn id="65" dur="1000" fill="hold"/>
                                        <p:tgtEl>
                                          <p:spTgt spid="46084">
                                            <p:txEl>
                                              <p:pRg st="2" end="2"/>
                                            </p:txEl>
                                          </p:spTgt>
                                        </p:tgtEl>
                                        <p:attrNameLst>
                                          <p:attrName>ppt_x</p:attrName>
                                        </p:attrNameLst>
                                      </p:cBhvr>
                                      <p:tavLst>
                                        <p:tav tm="0">
                                          <p:val>
                                            <p:strVal val="#ppt_x-.2"/>
                                          </p:val>
                                        </p:tav>
                                        <p:tav tm="100000">
                                          <p:val>
                                            <p:strVal val="#ppt_x"/>
                                          </p:val>
                                        </p:tav>
                                      </p:tavLst>
                                    </p:anim>
                                    <p:anim calcmode="lin" valueType="num">
                                      <p:cBhvr>
                                        <p:cTn id="66" dur="1000" fill="hold"/>
                                        <p:tgtEl>
                                          <p:spTgt spid="46084">
                                            <p:txEl>
                                              <p:pRg st="2" end="2"/>
                                            </p:txEl>
                                          </p:spTgt>
                                        </p:tgtEl>
                                        <p:attrNameLst>
                                          <p:attrName>ppt_y</p:attrName>
                                        </p:attrNameLst>
                                      </p:cBhvr>
                                      <p:tavLst>
                                        <p:tav tm="0">
                                          <p:val>
                                            <p:strVal val="#ppt_y"/>
                                          </p:val>
                                        </p:tav>
                                        <p:tav tm="100000">
                                          <p:val>
                                            <p:strVal val="#ppt_y"/>
                                          </p:val>
                                        </p:tav>
                                      </p:tavLst>
                                    </p:anim>
                                    <p:animEffect transition="in" filter="fade">
                                      <p:cBhvr>
                                        <p:cTn id="67" dur="1000"/>
                                        <p:tgtEl>
                                          <p:spTgt spid="46084">
                                            <p:txEl>
                                              <p:pRg st="2" end="2"/>
                                            </p:txEl>
                                          </p:spTgt>
                                        </p:tgtEl>
                                      </p:cBhvr>
                                    </p:animEffect>
                                  </p:childTnLst>
                                </p:cTn>
                              </p:par>
                            </p:childTnLst>
                          </p:cTn>
                        </p:par>
                        <p:par>
                          <p:cTn id="68" fill="hold" nodeType="afterGroup">
                            <p:stCondLst>
                              <p:cond delay="8000"/>
                            </p:stCondLst>
                            <p:childTnLst>
                              <p:par>
                                <p:cTn id="69" presetID="54" presetClass="entr" presetSubtype="0" accel="100000" fill="hold" grpId="0" nodeType="afterEffect">
                                  <p:stCondLst>
                                    <p:cond delay="0"/>
                                  </p:stCondLst>
                                  <p:childTnLst>
                                    <p:set>
                                      <p:cBhvr>
                                        <p:cTn id="70" dur="1" fill="hold">
                                          <p:stCondLst>
                                            <p:cond delay="0"/>
                                          </p:stCondLst>
                                        </p:cTn>
                                        <p:tgtEl>
                                          <p:spTgt spid="46084">
                                            <p:txEl>
                                              <p:pRg st="3" end="3"/>
                                            </p:txEl>
                                          </p:spTgt>
                                        </p:tgtEl>
                                        <p:attrNameLst>
                                          <p:attrName>style.visibility</p:attrName>
                                        </p:attrNameLst>
                                      </p:cBhvr>
                                      <p:to>
                                        <p:strVal val="visible"/>
                                      </p:to>
                                    </p:set>
                                    <p:anim calcmode="lin" valueType="num">
                                      <p:cBhvr>
                                        <p:cTn id="71" dur="1000" fill="hold"/>
                                        <p:tgtEl>
                                          <p:spTgt spid="46084">
                                            <p:txEl>
                                              <p:pRg st="3" end="3"/>
                                            </p:txEl>
                                          </p:spTgt>
                                        </p:tgtEl>
                                        <p:attrNameLst>
                                          <p:attrName>ppt_w</p:attrName>
                                        </p:attrNameLst>
                                      </p:cBhvr>
                                      <p:tavLst>
                                        <p:tav tm="0">
                                          <p:val>
                                            <p:strVal val="#ppt_w*0.05"/>
                                          </p:val>
                                        </p:tav>
                                        <p:tav tm="100000">
                                          <p:val>
                                            <p:strVal val="#ppt_w"/>
                                          </p:val>
                                        </p:tav>
                                      </p:tavLst>
                                    </p:anim>
                                    <p:anim calcmode="lin" valueType="num">
                                      <p:cBhvr>
                                        <p:cTn id="72" dur="1000" fill="hold"/>
                                        <p:tgtEl>
                                          <p:spTgt spid="46084">
                                            <p:txEl>
                                              <p:pRg st="3" end="3"/>
                                            </p:txEl>
                                          </p:spTgt>
                                        </p:tgtEl>
                                        <p:attrNameLst>
                                          <p:attrName>ppt_h</p:attrName>
                                        </p:attrNameLst>
                                      </p:cBhvr>
                                      <p:tavLst>
                                        <p:tav tm="0">
                                          <p:val>
                                            <p:strVal val="#ppt_h"/>
                                          </p:val>
                                        </p:tav>
                                        <p:tav tm="100000">
                                          <p:val>
                                            <p:strVal val="#ppt_h"/>
                                          </p:val>
                                        </p:tav>
                                      </p:tavLst>
                                    </p:anim>
                                    <p:anim calcmode="lin" valueType="num">
                                      <p:cBhvr>
                                        <p:cTn id="73" dur="1000" fill="hold"/>
                                        <p:tgtEl>
                                          <p:spTgt spid="46084">
                                            <p:txEl>
                                              <p:pRg st="3" end="3"/>
                                            </p:txEl>
                                          </p:spTgt>
                                        </p:tgtEl>
                                        <p:attrNameLst>
                                          <p:attrName>ppt_x</p:attrName>
                                        </p:attrNameLst>
                                      </p:cBhvr>
                                      <p:tavLst>
                                        <p:tav tm="0">
                                          <p:val>
                                            <p:strVal val="#ppt_x-.2"/>
                                          </p:val>
                                        </p:tav>
                                        <p:tav tm="100000">
                                          <p:val>
                                            <p:strVal val="#ppt_x"/>
                                          </p:val>
                                        </p:tav>
                                      </p:tavLst>
                                    </p:anim>
                                    <p:anim calcmode="lin" valueType="num">
                                      <p:cBhvr>
                                        <p:cTn id="74" dur="1000" fill="hold"/>
                                        <p:tgtEl>
                                          <p:spTgt spid="46084">
                                            <p:txEl>
                                              <p:pRg st="3" end="3"/>
                                            </p:txEl>
                                          </p:spTgt>
                                        </p:tgtEl>
                                        <p:attrNameLst>
                                          <p:attrName>ppt_y</p:attrName>
                                        </p:attrNameLst>
                                      </p:cBhvr>
                                      <p:tavLst>
                                        <p:tav tm="0">
                                          <p:val>
                                            <p:strVal val="#ppt_y"/>
                                          </p:val>
                                        </p:tav>
                                        <p:tav tm="100000">
                                          <p:val>
                                            <p:strVal val="#ppt_y"/>
                                          </p:val>
                                        </p:tav>
                                      </p:tavLst>
                                    </p:anim>
                                    <p:animEffect transition="in" filter="fade">
                                      <p:cBhvr>
                                        <p:cTn id="75" dur="1000"/>
                                        <p:tgtEl>
                                          <p:spTgt spid="46084">
                                            <p:txEl>
                                              <p:pRg st="3" end="3"/>
                                            </p:txEl>
                                          </p:spTgt>
                                        </p:tgtEl>
                                      </p:cBhvr>
                                    </p:animEffect>
                                  </p:childTnLst>
                                </p:cTn>
                              </p:par>
                            </p:childTnLst>
                          </p:cTn>
                        </p:par>
                        <p:par>
                          <p:cTn id="76" fill="hold" nodeType="afterGroup">
                            <p:stCondLst>
                              <p:cond delay="9000"/>
                            </p:stCondLst>
                            <p:childTnLst>
                              <p:par>
                                <p:cTn id="77" presetID="54" presetClass="entr" presetSubtype="0" accel="100000" fill="hold" grpId="0" nodeType="afterEffect">
                                  <p:stCondLst>
                                    <p:cond delay="0"/>
                                  </p:stCondLst>
                                  <p:childTnLst>
                                    <p:set>
                                      <p:cBhvr>
                                        <p:cTn id="78" dur="1" fill="hold">
                                          <p:stCondLst>
                                            <p:cond delay="0"/>
                                          </p:stCondLst>
                                        </p:cTn>
                                        <p:tgtEl>
                                          <p:spTgt spid="46084">
                                            <p:txEl>
                                              <p:pRg st="4" end="4"/>
                                            </p:txEl>
                                          </p:spTgt>
                                        </p:tgtEl>
                                        <p:attrNameLst>
                                          <p:attrName>style.visibility</p:attrName>
                                        </p:attrNameLst>
                                      </p:cBhvr>
                                      <p:to>
                                        <p:strVal val="visible"/>
                                      </p:to>
                                    </p:set>
                                    <p:anim calcmode="lin" valueType="num">
                                      <p:cBhvr>
                                        <p:cTn id="79" dur="1000" fill="hold"/>
                                        <p:tgtEl>
                                          <p:spTgt spid="46084">
                                            <p:txEl>
                                              <p:pRg st="4" end="4"/>
                                            </p:txEl>
                                          </p:spTgt>
                                        </p:tgtEl>
                                        <p:attrNameLst>
                                          <p:attrName>ppt_w</p:attrName>
                                        </p:attrNameLst>
                                      </p:cBhvr>
                                      <p:tavLst>
                                        <p:tav tm="0">
                                          <p:val>
                                            <p:strVal val="#ppt_w*0.05"/>
                                          </p:val>
                                        </p:tav>
                                        <p:tav tm="100000">
                                          <p:val>
                                            <p:strVal val="#ppt_w"/>
                                          </p:val>
                                        </p:tav>
                                      </p:tavLst>
                                    </p:anim>
                                    <p:anim calcmode="lin" valueType="num">
                                      <p:cBhvr>
                                        <p:cTn id="80" dur="1000" fill="hold"/>
                                        <p:tgtEl>
                                          <p:spTgt spid="46084">
                                            <p:txEl>
                                              <p:pRg st="4" end="4"/>
                                            </p:txEl>
                                          </p:spTgt>
                                        </p:tgtEl>
                                        <p:attrNameLst>
                                          <p:attrName>ppt_h</p:attrName>
                                        </p:attrNameLst>
                                      </p:cBhvr>
                                      <p:tavLst>
                                        <p:tav tm="0">
                                          <p:val>
                                            <p:strVal val="#ppt_h"/>
                                          </p:val>
                                        </p:tav>
                                        <p:tav tm="100000">
                                          <p:val>
                                            <p:strVal val="#ppt_h"/>
                                          </p:val>
                                        </p:tav>
                                      </p:tavLst>
                                    </p:anim>
                                    <p:anim calcmode="lin" valueType="num">
                                      <p:cBhvr>
                                        <p:cTn id="81" dur="1000" fill="hold"/>
                                        <p:tgtEl>
                                          <p:spTgt spid="46084">
                                            <p:txEl>
                                              <p:pRg st="4" end="4"/>
                                            </p:txEl>
                                          </p:spTgt>
                                        </p:tgtEl>
                                        <p:attrNameLst>
                                          <p:attrName>ppt_x</p:attrName>
                                        </p:attrNameLst>
                                      </p:cBhvr>
                                      <p:tavLst>
                                        <p:tav tm="0">
                                          <p:val>
                                            <p:strVal val="#ppt_x-.2"/>
                                          </p:val>
                                        </p:tav>
                                        <p:tav tm="100000">
                                          <p:val>
                                            <p:strVal val="#ppt_x"/>
                                          </p:val>
                                        </p:tav>
                                      </p:tavLst>
                                    </p:anim>
                                    <p:anim calcmode="lin" valueType="num">
                                      <p:cBhvr>
                                        <p:cTn id="82" dur="1000" fill="hold"/>
                                        <p:tgtEl>
                                          <p:spTgt spid="46084">
                                            <p:txEl>
                                              <p:pRg st="4" end="4"/>
                                            </p:txEl>
                                          </p:spTgt>
                                        </p:tgtEl>
                                        <p:attrNameLst>
                                          <p:attrName>ppt_y</p:attrName>
                                        </p:attrNameLst>
                                      </p:cBhvr>
                                      <p:tavLst>
                                        <p:tav tm="0">
                                          <p:val>
                                            <p:strVal val="#ppt_y"/>
                                          </p:val>
                                        </p:tav>
                                        <p:tav tm="100000">
                                          <p:val>
                                            <p:strVal val="#ppt_y"/>
                                          </p:val>
                                        </p:tav>
                                      </p:tavLst>
                                    </p:anim>
                                    <p:animEffect transition="in" filter="fade">
                                      <p:cBhvr>
                                        <p:cTn id="83" dur="1000"/>
                                        <p:tgtEl>
                                          <p:spTgt spid="4608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P spid="4608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shadeToTitle="1">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990600" y="1676400"/>
            <a:ext cx="7620000" cy="3276600"/>
          </a:xfrm>
        </p:spPr>
        <p:txBody>
          <a:bodyPr/>
          <a:lstStyle/>
          <a:p>
            <a:pPr eaLnBrk="1" hangingPunct="1"/>
            <a:r>
              <a:rPr lang="en-US" altLang="en-US" sz="7200" smtClean="0"/>
              <a:t>Disney Villains</a:t>
            </a:r>
          </a:p>
        </p:txBody>
      </p:sp>
      <p:sp>
        <p:nvSpPr>
          <p:cNvPr id="3" name="TextBox 2"/>
          <p:cNvSpPr txBox="1"/>
          <p:nvPr/>
        </p:nvSpPr>
        <p:spPr>
          <a:xfrm>
            <a:off x="4114800" y="5410200"/>
            <a:ext cx="838200" cy="1107996"/>
          </a:xfrm>
          <a:prstGeom prst="rect">
            <a:avLst/>
          </a:prstGeom>
          <a:noFill/>
        </p:spPr>
        <p:txBody>
          <a:bodyPr wrap="square" rtlCol="0">
            <a:spAutoFit/>
          </a:bodyPr>
          <a:lstStyle/>
          <a:p>
            <a:r>
              <a:rPr lang="en-US" sz="6600" dirty="0" smtClean="0">
                <a:solidFill>
                  <a:srgbClr val="EAE3D1"/>
                </a:solidFill>
              </a:rPr>
              <a:t>7</a:t>
            </a:r>
            <a:endParaRPr lang="en-US" sz="6600" dirty="0">
              <a:solidFill>
                <a:srgbClr val="EAE3D1"/>
              </a:solidFill>
            </a:endParaRPr>
          </a:p>
        </p:txBody>
      </p:sp>
    </p:spTree>
  </p:cSld>
  <p:clrMapOvr>
    <a:masterClrMapping/>
  </p:clrMapOvr>
  <p:transition advClick="0" advTm="40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ndAc>
      <p:stSnd>
        <p:snd r:embed="rId3" name="chimes.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mtClean="0"/>
              <a:t>Disney Villains</a:t>
            </a:r>
          </a:p>
        </p:txBody>
      </p:sp>
      <p:sp>
        <p:nvSpPr>
          <p:cNvPr id="50179" name="Rectangle 3"/>
          <p:cNvSpPr>
            <a:spLocks noGrp="1" noChangeArrowheads="1"/>
          </p:cNvSpPr>
          <p:nvPr>
            <p:ph type="body" sz="half" idx="1"/>
          </p:nvPr>
        </p:nvSpPr>
        <p:spPr>
          <a:xfrm>
            <a:off x="381000" y="2156618"/>
            <a:ext cx="4038600" cy="4525963"/>
          </a:xfrm>
        </p:spPr>
        <p:txBody>
          <a:bodyPr/>
          <a:lstStyle/>
          <a:p>
            <a:pPr eaLnBrk="1" hangingPunct="1"/>
            <a:r>
              <a:rPr lang="en-US" altLang="en-US" dirty="0" smtClean="0"/>
              <a:t>Maleficent</a:t>
            </a:r>
          </a:p>
          <a:p>
            <a:pPr eaLnBrk="1" hangingPunct="1"/>
            <a:r>
              <a:rPr lang="en-US" altLang="en-US" dirty="0" err="1" smtClean="0"/>
              <a:t>Jafar</a:t>
            </a:r>
            <a:endParaRPr lang="en-US" altLang="en-US" dirty="0" smtClean="0"/>
          </a:p>
          <a:p>
            <a:pPr eaLnBrk="1" hangingPunct="1"/>
            <a:r>
              <a:rPr lang="en-US" altLang="en-US" dirty="0" smtClean="0"/>
              <a:t>Ursula</a:t>
            </a:r>
          </a:p>
          <a:p>
            <a:pPr eaLnBrk="1" hangingPunct="1"/>
            <a:r>
              <a:rPr lang="en-US" altLang="en-US" dirty="0" smtClean="0"/>
              <a:t>Captain Hook</a:t>
            </a:r>
          </a:p>
          <a:p>
            <a:pPr eaLnBrk="1" hangingPunct="1"/>
            <a:r>
              <a:rPr lang="en-US" altLang="en-US" dirty="0" smtClean="0"/>
              <a:t>Cruella </a:t>
            </a:r>
            <a:r>
              <a:rPr lang="en-US" altLang="en-US" dirty="0" err="1" smtClean="0"/>
              <a:t>DeVille</a:t>
            </a:r>
            <a:endParaRPr lang="en-US" altLang="en-US" dirty="0" smtClean="0"/>
          </a:p>
        </p:txBody>
      </p:sp>
      <p:sp>
        <p:nvSpPr>
          <p:cNvPr id="50180" name="Rectangle 4"/>
          <p:cNvSpPr>
            <a:spLocks noGrp="1" noChangeArrowheads="1"/>
          </p:cNvSpPr>
          <p:nvPr>
            <p:ph type="body" sz="half" idx="2"/>
          </p:nvPr>
        </p:nvSpPr>
        <p:spPr>
          <a:xfrm>
            <a:off x="4572000" y="2156618"/>
            <a:ext cx="4038600" cy="4525963"/>
          </a:xfrm>
        </p:spPr>
        <p:txBody>
          <a:bodyPr/>
          <a:lstStyle/>
          <a:p>
            <a:pPr eaLnBrk="1" hangingPunct="1"/>
            <a:r>
              <a:rPr lang="en-US" altLang="en-US" smtClean="0"/>
              <a:t>Lady Tremaine (evil step-mother)</a:t>
            </a:r>
          </a:p>
          <a:p>
            <a:pPr eaLnBrk="1" hangingPunct="1"/>
            <a:r>
              <a:rPr lang="en-US" altLang="en-US" smtClean="0"/>
              <a:t>Queen of Hearts</a:t>
            </a:r>
          </a:p>
          <a:p>
            <a:pPr eaLnBrk="1" hangingPunct="1"/>
            <a:r>
              <a:rPr lang="en-US" altLang="en-US" smtClean="0"/>
              <a:t>Scar</a:t>
            </a:r>
          </a:p>
          <a:p>
            <a:pPr eaLnBrk="1" hangingPunct="1"/>
            <a:r>
              <a:rPr lang="en-US" altLang="en-US" smtClean="0"/>
              <a:t>Hades</a:t>
            </a:r>
          </a:p>
          <a:p>
            <a:pPr eaLnBrk="1" hangingPunct="1"/>
            <a:r>
              <a:rPr lang="en-US" altLang="en-US" smtClean="0"/>
              <a:t>Mother Gothel</a:t>
            </a:r>
          </a:p>
          <a:p>
            <a:pPr eaLnBrk="1" hangingPunct="1"/>
            <a:endParaRPr lang="en-US" altLang="en-US" smtClean="0"/>
          </a:p>
        </p:txBody>
      </p:sp>
      <p:pic>
        <p:nvPicPr>
          <p:cNvPr id="23557" name="Picture 21" descr="Malefic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4895850"/>
            <a:ext cx="22098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23" descr="cruell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49002" y="4895850"/>
            <a:ext cx="1237532"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25" descr="theydontcallherthewickedstepmotherfornoth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5067" y="5289550"/>
            <a:ext cx="2272703"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p:cTn id="7" dur="1000" fill="hold"/>
                                        <p:tgtEl>
                                          <p:spTgt spid="50179">
                                            <p:txEl>
                                              <p:pRg st="0" end="0"/>
                                            </p:txEl>
                                          </p:spTgt>
                                        </p:tgtEl>
                                        <p:attrNameLst>
                                          <p:attrName>ppt_w</p:attrName>
                                        </p:attrNameLst>
                                      </p:cBhvr>
                                      <p:tavLst>
                                        <p:tav tm="0">
                                          <p:val>
                                            <p:strVal val="#ppt_w*0.05"/>
                                          </p:val>
                                        </p:tav>
                                        <p:tav tm="100000">
                                          <p:val>
                                            <p:strVal val="#ppt_w"/>
                                          </p:val>
                                        </p:tav>
                                      </p:tavLst>
                                    </p:anim>
                                    <p:anim calcmode="lin" valueType="num">
                                      <p:cBhvr>
                                        <p:cTn id="8" dur="1000" fill="hold"/>
                                        <p:tgtEl>
                                          <p:spTgt spid="50179">
                                            <p:txEl>
                                              <p:pRg st="0" end="0"/>
                                            </p:txEl>
                                          </p:spTgt>
                                        </p:tgtEl>
                                        <p:attrNameLst>
                                          <p:attrName>ppt_h</p:attrName>
                                        </p:attrNameLst>
                                      </p:cBhvr>
                                      <p:tavLst>
                                        <p:tav tm="0">
                                          <p:val>
                                            <p:strVal val="#ppt_h"/>
                                          </p:val>
                                        </p:tav>
                                        <p:tav tm="100000">
                                          <p:val>
                                            <p:strVal val="#ppt_h"/>
                                          </p:val>
                                        </p:tav>
                                      </p:tavLst>
                                    </p:anim>
                                    <p:anim calcmode="lin" valueType="num">
                                      <p:cBhvr>
                                        <p:cTn id="9" dur="1000" fill="hold"/>
                                        <p:tgtEl>
                                          <p:spTgt spid="50179">
                                            <p:txEl>
                                              <p:pRg st="0" end="0"/>
                                            </p:txEl>
                                          </p:spTgt>
                                        </p:tgtEl>
                                        <p:attrNameLst>
                                          <p:attrName>ppt_x</p:attrName>
                                        </p:attrNameLst>
                                      </p:cBhvr>
                                      <p:tavLst>
                                        <p:tav tm="0">
                                          <p:val>
                                            <p:strVal val="#ppt_x-.2"/>
                                          </p:val>
                                        </p:tav>
                                        <p:tav tm="100000">
                                          <p:val>
                                            <p:strVal val="#ppt_x"/>
                                          </p:val>
                                        </p:tav>
                                      </p:tavLst>
                                    </p:anim>
                                    <p:anim calcmode="lin" valueType="num">
                                      <p:cBhvr>
                                        <p:cTn id="10" dur="1000" fill="hold"/>
                                        <p:tgtEl>
                                          <p:spTgt spid="50179">
                                            <p:txEl>
                                              <p:pRg st="0" end="0"/>
                                            </p:txEl>
                                          </p:spTgt>
                                        </p:tgtEl>
                                        <p:attrNameLst>
                                          <p:attrName>ppt_y</p:attrName>
                                        </p:attrNameLst>
                                      </p:cBhvr>
                                      <p:tavLst>
                                        <p:tav tm="0">
                                          <p:val>
                                            <p:strVal val="#ppt_y"/>
                                          </p:val>
                                        </p:tav>
                                        <p:tav tm="100000">
                                          <p:val>
                                            <p:strVal val="#ppt_y"/>
                                          </p:val>
                                        </p:tav>
                                      </p:tavLst>
                                    </p:anim>
                                    <p:animEffect transition="in" filter="fade">
                                      <p:cBhvr>
                                        <p:cTn id="11" dur="1000"/>
                                        <p:tgtEl>
                                          <p:spTgt spid="50179">
                                            <p:txEl>
                                              <p:pRg st="0" end="0"/>
                                            </p:txEl>
                                          </p:spTgt>
                                        </p:tgtEl>
                                      </p:cBhvr>
                                    </p:animEffect>
                                  </p:childTnLst>
                                </p:cTn>
                              </p:par>
                            </p:childTnLst>
                          </p:cTn>
                        </p:par>
                        <p:par>
                          <p:cTn id="12" fill="hold" nodeType="afterGroup">
                            <p:stCondLst>
                              <p:cond delay="1000"/>
                            </p:stCondLst>
                            <p:childTnLst>
                              <p:par>
                                <p:cTn id="13" presetID="54" presetClass="entr" presetSubtype="0" accel="100000" fill="hold" grpId="0" nodeType="afterEffect">
                                  <p:stCondLst>
                                    <p:cond delay="0"/>
                                  </p:stCondLst>
                                  <p:childTnLst>
                                    <p:set>
                                      <p:cBhvr>
                                        <p:cTn id="14" dur="1" fill="hold">
                                          <p:stCondLst>
                                            <p:cond delay="0"/>
                                          </p:stCondLst>
                                        </p:cTn>
                                        <p:tgtEl>
                                          <p:spTgt spid="50179">
                                            <p:txEl>
                                              <p:pRg st="1" end="1"/>
                                            </p:txEl>
                                          </p:spTgt>
                                        </p:tgtEl>
                                        <p:attrNameLst>
                                          <p:attrName>style.visibility</p:attrName>
                                        </p:attrNameLst>
                                      </p:cBhvr>
                                      <p:to>
                                        <p:strVal val="visible"/>
                                      </p:to>
                                    </p:set>
                                    <p:anim calcmode="lin" valueType="num">
                                      <p:cBhvr>
                                        <p:cTn id="15" dur="1000" fill="hold"/>
                                        <p:tgtEl>
                                          <p:spTgt spid="50179">
                                            <p:txEl>
                                              <p:pRg st="1" end="1"/>
                                            </p:txEl>
                                          </p:spTgt>
                                        </p:tgtEl>
                                        <p:attrNameLst>
                                          <p:attrName>ppt_w</p:attrName>
                                        </p:attrNameLst>
                                      </p:cBhvr>
                                      <p:tavLst>
                                        <p:tav tm="0">
                                          <p:val>
                                            <p:strVal val="#ppt_w*0.05"/>
                                          </p:val>
                                        </p:tav>
                                        <p:tav tm="100000">
                                          <p:val>
                                            <p:strVal val="#ppt_w"/>
                                          </p:val>
                                        </p:tav>
                                      </p:tavLst>
                                    </p:anim>
                                    <p:anim calcmode="lin" valueType="num">
                                      <p:cBhvr>
                                        <p:cTn id="16" dur="1000" fill="hold"/>
                                        <p:tgtEl>
                                          <p:spTgt spid="50179">
                                            <p:txEl>
                                              <p:pRg st="1" end="1"/>
                                            </p:txEl>
                                          </p:spTgt>
                                        </p:tgtEl>
                                        <p:attrNameLst>
                                          <p:attrName>ppt_h</p:attrName>
                                        </p:attrNameLst>
                                      </p:cBhvr>
                                      <p:tavLst>
                                        <p:tav tm="0">
                                          <p:val>
                                            <p:strVal val="#ppt_h"/>
                                          </p:val>
                                        </p:tav>
                                        <p:tav tm="100000">
                                          <p:val>
                                            <p:strVal val="#ppt_h"/>
                                          </p:val>
                                        </p:tav>
                                      </p:tavLst>
                                    </p:anim>
                                    <p:anim calcmode="lin" valueType="num">
                                      <p:cBhvr>
                                        <p:cTn id="17" dur="1000" fill="hold"/>
                                        <p:tgtEl>
                                          <p:spTgt spid="50179">
                                            <p:txEl>
                                              <p:pRg st="1" end="1"/>
                                            </p:txEl>
                                          </p:spTgt>
                                        </p:tgtEl>
                                        <p:attrNameLst>
                                          <p:attrName>ppt_x</p:attrName>
                                        </p:attrNameLst>
                                      </p:cBhvr>
                                      <p:tavLst>
                                        <p:tav tm="0">
                                          <p:val>
                                            <p:strVal val="#ppt_x-.2"/>
                                          </p:val>
                                        </p:tav>
                                        <p:tav tm="100000">
                                          <p:val>
                                            <p:strVal val="#ppt_x"/>
                                          </p:val>
                                        </p:tav>
                                      </p:tavLst>
                                    </p:anim>
                                    <p:anim calcmode="lin" valueType="num">
                                      <p:cBhvr>
                                        <p:cTn id="18" dur="1000" fill="hold"/>
                                        <p:tgtEl>
                                          <p:spTgt spid="50179">
                                            <p:txEl>
                                              <p:pRg st="1" end="1"/>
                                            </p:txEl>
                                          </p:spTgt>
                                        </p:tgtEl>
                                        <p:attrNameLst>
                                          <p:attrName>ppt_y</p:attrName>
                                        </p:attrNameLst>
                                      </p:cBhvr>
                                      <p:tavLst>
                                        <p:tav tm="0">
                                          <p:val>
                                            <p:strVal val="#ppt_y"/>
                                          </p:val>
                                        </p:tav>
                                        <p:tav tm="100000">
                                          <p:val>
                                            <p:strVal val="#ppt_y"/>
                                          </p:val>
                                        </p:tav>
                                      </p:tavLst>
                                    </p:anim>
                                    <p:animEffect transition="in" filter="fade">
                                      <p:cBhvr>
                                        <p:cTn id="19" dur="1000"/>
                                        <p:tgtEl>
                                          <p:spTgt spid="50179">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4" presetClass="entr" presetSubtype="0" accel="100000" fill="hold" grpId="0" nodeType="clickEffect">
                                  <p:stCondLst>
                                    <p:cond delay="0"/>
                                  </p:stCondLst>
                                  <p:childTnLst>
                                    <p:set>
                                      <p:cBhvr>
                                        <p:cTn id="23" dur="1" fill="hold">
                                          <p:stCondLst>
                                            <p:cond delay="0"/>
                                          </p:stCondLst>
                                        </p:cTn>
                                        <p:tgtEl>
                                          <p:spTgt spid="50179">
                                            <p:txEl>
                                              <p:pRg st="2" end="2"/>
                                            </p:txEl>
                                          </p:spTgt>
                                        </p:tgtEl>
                                        <p:attrNameLst>
                                          <p:attrName>style.visibility</p:attrName>
                                        </p:attrNameLst>
                                      </p:cBhvr>
                                      <p:to>
                                        <p:strVal val="visible"/>
                                      </p:to>
                                    </p:set>
                                    <p:anim calcmode="lin" valueType="num">
                                      <p:cBhvr>
                                        <p:cTn id="24" dur="1000" fill="hold"/>
                                        <p:tgtEl>
                                          <p:spTgt spid="50179">
                                            <p:txEl>
                                              <p:pRg st="2" end="2"/>
                                            </p:txEl>
                                          </p:spTgt>
                                        </p:tgtEl>
                                        <p:attrNameLst>
                                          <p:attrName>ppt_w</p:attrName>
                                        </p:attrNameLst>
                                      </p:cBhvr>
                                      <p:tavLst>
                                        <p:tav tm="0">
                                          <p:val>
                                            <p:strVal val="#ppt_w*0.05"/>
                                          </p:val>
                                        </p:tav>
                                        <p:tav tm="100000">
                                          <p:val>
                                            <p:strVal val="#ppt_w"/>
                                          </p:val>
                                        </p:tav>
                                      </p:tavLst>
                                    </p:anim>
                                    <p:anim calcmode="lin" valueType="num">
                                      <p:cBhvr>
                                        <p:cTn id="25" dur="1000" fill="hold"/>
                                        <p:tgtEl>
                                          <p:spTgt spid="50179">
                                            <p:txEl>
                                              <p:pRg st="2" end="2"/>
                                            </p:txEl>
                                          </p:spTgt>
                                        </p:tgtEl>
                                        <p:attrNameLst>
                                          <p:attrName>ppt_h</p:attrName>
                                        </p:attrNameLst>
                                      </p:cBhvr>
                                      <p:tavLst>
                                        <p:tav tm="0">
                                          <p:val>
                                            <p:strVal val="#ppt_h"/>
                                          </p:val>
                                        </p:tav>
                                        <p:tav tm="100000">
                                          <p:val>
                                            <p:strVal val="#ppt_h"/>
                                          </p:val>
                                        </p:tav>
                                      </p:tavLst>
                                    </p:anim>
                                    <p:anim calcmode="lin" valueType="num">
                                      <p:cBhvr>
                                        <p:cTn id="26" dur="1000" fill="hold"/>
                                        <p:tgtEl>
                                          <p:spTgt spid="50179">
                                            <p:txEl>
                                              <p:pRg st="2" end="2"/>
                                            </p:txEl>
                                          </p:spTgt>
                                        </p:tgtEl>
                                        <p:attrNameLst>
                                          <p:attrName>ppt_x</p:attrName>
                                        </p:attrNameLst>
                                      </p:cBhvr>
                                      <p:tavLst>
                                        <p:tav tm="0">
                                          <p:val>
                                            <p:strVal val="#ppt_x-.2"/>
                                          </p:val>
                                        </p:tav>
                                        <p:tav tm="100000">
                                          <p:val>
                                            <p:strVal val="#ppt_x"/>
                                          </p:val>
                                        </p:tav>
                                      </p:tavLst>
                                    </p:anim>
                                    <p:anim calcmode="lin" valueType="num">
                                      <p:cBhvr>
                                        <p:cTn id="27" dur="1000" fill="hold"/>
                                        <p:tgtEl>
                                          <p:spTgt spid="50179">
                                            <p:txEl>
                                              <p:pRg st="2" end="2"/>
                                            </p:txEl>
                                          </p:spTgt>
                                        </p:tgtEl>
                                        <p:attrNameLst>
                                          <p:attrName>ppt_y</p:attrName>
                                        </p:attrNameLst>
                                      </p:cBhvr>
                                      <p:tavLst>
                                        <p:tav tm="0">
                                          <p:val>
                                            <p:strVal val="#ppt_y"/>
                                          </p:val>
                                        </p:tav>
                                        <p:tav tm="100000">
                                          <p:val>
                                            <p:strVal val="#ppt_y"/>
                                          </p:val>
                                        </p:tav>
                                      </p:tavLst>
                                    </p:anim>
                                    <p:animEffect transition="in" filter="fade">
                                      <p:cBhvr>
                                        <p:cTn id="28" dur="1000"/>
                                        <p:tgtEl>
                                          <p:spTgt spid="50179">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4" presetClass="entr" presetSubtype="0" accel="100000" fill="hold" grpId="0" nodeType="clickEffect">
                                  <p:stCondLst>
                                    <p:cond delay="0"/>
                                  </p:stCondLst>
                                  <p:childTnLst>
                                    <p:set>
                                      <p:cBhvr>
                                        <p:cTn id="32" dur="1" fill="hold">
                                          <p:stCondLst>
                                            <p:cond delay="0"/>
                                          </p:stCondLst>
                                        </p:cTn>
                                        <p:tgtEl>
                                          <p:spTgt spid="50179">
                                            <p:txEl>
                                              <p:pRg st="3" end="3"/>
                                            </p:txEl>
                                          </p:spTgt>
                                        </p:tgtEl>
                                        <p:attrNameLst>
                                          <p:attrName>style.visibility</p:attrName>
                                        </p:attrNameLst>
                                      </p:cBhvr>
                                      <p:to>
                                        <p:strVal val="visible"/>
                                      </p:to>
                                    </p:set>
                                    <p:anim calcmode="lin" valueType="num">
                                      <p:cBhvr>
                                        <p:cTn id="33" dur="1000" fill="hold"/>
                                        <p:tgtEl>
                                          <p:spTgt spid="50179">
                                            <p:txEl>
                                              <p:pRg st="3" end="3"/>
                                            </p:txEl>
                                          </p:spTgt>
                                        </p:tgtEl>
                                        <p:attrNameLst>
                                          <p:attrName>ppt_w</p:attrName>
                                        </p:attrNameLst>
                                      </p:cBhvr>
                                      <p:tavLst>
                                        <p:tav tm="0">
                                          <p:val>
                                            <p:strVal val="#ppt_w*0.05"/>
                                          </p:val>
                                        </p:tav>
                                        <p:tav tm="100000">
                                          <p:val>
                                            <p:strVal val="#ppt_w"/>
                                          </p:val>
                                        </p:tav>
                                      </p:tavLst>
                                    </p:anim>
                                    <p:anim calcmode="lin" valueType="num">
                                      <p:cBhvr>
                                        <p:cTn id="34" dur="1000" fill="hold"/>
                                        <p:tgtEl>
                                          <p:spTgt spid="50179">
                                            <p:txEl>
                                              <p:pRg st="3" end="3"/>
                                            </p:txEl>
                                          </p:spTgt>
                                        </p:tgtEl>
                                        <p:attrNameLst>
                                          <p:attrName>ppt_h</p:attrName>
                                        </p:attrNameLst>
                                      </p:cBhvr>
                                      <p:tavLst>
                                        <p:tav tm="0">
                                          <p:val>
                                            <p:strVal val="#ppt_h"/>
                                          </p:val>
                                        </p:tav>
                                        <p:tav tm="100000">
                                          <p:val>
                                            <p:strVal val="#ppt_h"/>
                                          </p:val>
                                        </p:tav>
                                      </p:tavLst>
                                    </p:anim>
                                    <p:anim calcmode="lin" valueType="num">
                                      <p:cBhvr>
                                        <p:cTn id="35" dur="1000" fill="hold"/>
                                        <p:tgtEl>
                                          <p:spTgt spid="50179">
                                            <p:txEl>
                                              <p:pRg st="3" end="3"/>
                                            </p:txEl>
                                          </p:spTgt>
                                        </p:tgtEl>
                                        <p:attrNameLst>
                                          <p:attrName>ppt_x</p:attrName>
                                        </p:attrNameLst>
                                      </p:cBhvr>
                                      <p:tavLst>
                                        <p:tav tm="0">
                                          <p:val>
                                            <p:strVal val="#ppt_x-.2"/>
                                          </p:val>
                                        </p:tav>
                                        <p:tav tm="100000">
                                          <p:val>
                                            <p:strVal val="#ppt_x"/>
                                          </p:val>
                                        </p:tav>
                                      </p:tavLst>
                                    </p:anim>
                                    <p:anim calcmode="lin" valueType="num">
                                      <p:cBhvr>
                                        <p:cTn id="36" dur="1000" fill="hold"/>
                                        <p:tgtEl>
                                          <p:spTgt spid="50179">
                                            <p:txEl>
                                              <p:pRg st="3" end="3"/>
                                            </p:txEl>
                                          </p:spTgt>
                                        </p:tgtEl>
                                        <p:attrNameLst>
                                          <p:attrName>ppt_y</p:attrName>
                                        </p:attrNameLst>
                                      </p:cBhvr>
                                      <p:tavLst>
                                        <p:tav tm="0">
                                          <p:val>
                                            <p:strVal val="#ppt_y"/>
                                          </p:val>
                                        </p:tav>
                                        <p:tav tm="100000">
                                          <p:val>
                                            <p:strVal val="#ppt_y"/>
                                          </p:val>
                                        </p:tav>
                                      </p:tavLst>
                                    </p:anim>
                                    <p:animEffect transition="in" filter="fade">
                                      <p:cBhvr>
                                        <p:cTn id="37" dur="1000"/>
                                        <p:tgtEl>
                                          <p:spTgt spid="50179">
                                            <p:txEl>
                                              <p:pRg st="3" end="3"/>
                                            </p:txEl>
                                          </p:spTgt>
                                        </p:tgtEl>
                                      </p:cBhvr>
                                    </p:animEffect>
                                  </p:childTnLst>
                                </p:cTn>
                              </p:par>
                            </p:childTnLst>
                          </p:cTn>
                        </p:par>
                        <p:par>
                          <p:cTn id="38" fill="hold" nodeType="afterGroup">
                            <p:stCondLst>
                              <p:cond delay="1000"/>
                            </p:stCondLst>
                            <p:childTnLst>
                              <p:par>
                                <p:cTn id="39" presetID="54" presetClass="entr" presetSubtype="0" accel="100000" fill="hold" grpId="0" nodeType="afterEffect">
                                  <p:stCondLst>
                                    <p:cond delay="0"/>
                                  </p:stCondLst>
                                  <p:childTnLst>
                                    <p:set>
                                      <p:cBhvr>
                                        <p:cTn id="40" dur="1" fill="hold">
                                          <p:stCondLst>
                                            <p:cond delay="0"/>
                                          </p:stCondLst>
                                        </p:cTn>
                                        <p:tgtEl>
                                          <p:spTgt spid="50179">
                                            <p:txEl>
                                              <p:pRg st="4" end="4"/>
                                            </p:txEl>
                                          </p:spTgt>
                                        </p:tgtEl>
                                        <p:attrNameLst>
                                          <p:attrName>style.visibility</p:attrName>
                                        </p:attrNameLst>
                                      </p:cBhvr>
                                      <p:to>
                                        <p:strVal val="visible"/>
                                      </p:to>
                                    </p:set>
                                    <p:anim calcmode="lin" valueType="num">
                                      <p:cBhvr>
                                        <p:cTn id="41" dur="1000" fill="hold"/>
                                        <p:tgtEl>
                                          <p:spTgt spid="50179">
                                            <p:txEl>
                                              <p:pRg st="4" end="4"/>
                                            </p:txEl>
                                          </p:spTgt>
                                        </p:tgtEl>
                                        <p:attrNameLst>
                                          <p:attrName>ppt_w</p:attrName>
                                        </p:attrNameLst>
                                      </p:cBhvr>
                                      <p:tavLst>
                                        <p:tav tm="0">
                                          <p:val>
                                            <p:strVal val="#ppt_w*0.05"/>
                                          </p:val>
                                        </p:tav>
                                        <p:tav tm="100000">
                                          <p:val>
                                            <p:strVal val="#ppt_w"/>
                                          </p:val>
                                        </p:tav>
                                      </p:tavLst>
                                    </p:anim>
                                    <p:anim calcmode="lin" valueType="num">
                                      <p:cBhvr>
                                        <p:cTn id="42" dur="1000" fill="hold"/>
                                        <p:tgtEl>
                                          <p:spTgt spid="50179">
                                            <p:txEl>
                                              <p:pRg st="4" end="4"/>
                                            </p:txEl>
                                          </p:spTgt>
                                        </p:tgtEl>
                                        <p:attrNameLst>
                                          <p:attrName>ppt_h</p:attrName>
                                        </p:attrNameLst>
                                      </p:cBhvr>
                                      <p:tavLst>
                                        <p:tav tm="0">
                                          <p:val>
                                            <p:strVal val="#ppt_h"/>
                                          </p:val>
                                        </p:tav>
                                        <p:tav tm="100000">
                                          <p:val>
                                            <p:strVal val="#ppt_h"/>
                                          </p:val>
                                        </p:tav>
                                      </p:tavLst>
                                    </p:anim>
                                    <p:anim calcmode="lin" valueType="num">
                                      <p:cBhvr>
                                        <p:cTn id="43" dur="1000" fill="hold"/>
                                        <p:tgtEl>
                                          <p:spTgt spid="50179">
                                            <p:txEl>
                                              <p:pRg st="4" end="4"/>
                                            </p:txEl>
                                          </p:spTgt>
                                        </p:tgtEl>
                                        <p:attrNameLst>
                                          <p:attrName>ppt_x</p:attrName>
                                        </p:attrNameLst>
                                      </p:cBhvr>
                                      <p:tavLst>
                                        <p:tav tm="0">
                                          <p:val>
                                            <p:strVal val="#ppt_x-.2"/>
                                          </p:val>
                                        </p:tav>
                                        <p:tav tm="100000">
                                          <p:val>
                                            <p:strVal val="#ppt_x"/>
                                          </p:val>
                                        </p:tav>
                                      </p:tavLst>
                                    </p:anim>
                                    <p:anim calcmode="lin" valueType="num">
                                      <p:cBhvr>
                                        <p:cTn id="44" dur="1000" fill="hold"/>
                                        <p:tgtEl>
                                          <p:spTgt spid="50179">
                                            <p:txEl>
                                              <p:pRg st="4" end="4"/>
                                            </p:txEl>
                                          </p:spTgt>
                                        </p:tgtEl>
                                        <p:attrNameLst>
                                          <p:attrName>ppt_y</p:attrName>
                                        </p:attrNameLst>
                                      </p:cBhvr>
                                      <p:tavLst>
                                        <p:tav tm="0">
                                          <p:val>
                                            <p:strVal val="#ppt_y"/>
                                          </p:val>
                                        </p:tav>
                                        <p:tav tm="100000">
                                          <p:val>
                                            <p:strVal val="#ppt_y"/>
                                          </p:val>
                                        </p:tav>
                                      </p:tavLst>
                                    </p:anim>
                                    <p:animEffect transition="in" filter="fade">
                                      <p:cBhvr>
                                        <p:cTn id="45" dur="1000"/>
                                        <p:tgtEl>
                                          <p:spTgt spid="50179">
                                            <p:txEl>
                                              <p:pRg st="4" end="4"/>
                                            </p:txEl>
                                          </p:spTgt>
                                        </p:tgtEl>
                                      </p:cBhvr>
                                    </p:animEffect>
                                  </p:childTnLst>
                                </p:cTn>
                              </p:par>
                            </p:childTnLst>
                          </p:cTn>
                        </p:par>
                        <p:par>
                          <p:cTn id="46" fill="hold" nodeType="afterGroup">
                            <p:stCondLst>
                              <p:cond delay="2000"/>
                            </p:stCondLst>
                            <p:childTnLst>
                              <p:par>
                                <p:cTn id="47" presetID="54" presetClass="entr" presetSubtype="0" accel="100000" fill="hold" grpId="0" nodeType="afterEffect">
                                  <p:stCondLst>
                                    <p:cond delay="0"/>
                                  </p:stCondLst>
                                  <p:childTnLst>
                                    <p:set>
                                      <p:cBhvr>
                                        <p:cTn id="48" dur="1" fill="hold">
                                          <p:stCondLst>
                                            <p:cond delay="0"/>
                                          </p:stCondLst>
                                        </p:cTn>
                                        <p:tgtEl>
                                          <p:spTgt spid="50180">
                                            <p:txEl>
                                              <p:pRg st="0" end="0"/>
                                            </p:txEl>
                                          </p:spTgt>
                                        </p:tgtEl>
                                        <p:attrNameLst>
                                          <p:attrName>style.visibility</p:attrName>
                                        </p:attrNameLst>
                                      </p:cBhvr>
                                      <p:to>
                                        <p:strVal val="visible"/>
                                      </p:to>
                                    </p:set>
                                    <p:anim calcmode="lin" valueType="num">
                                      <p:cBhvr>
                                        <p:cTn id="49" dur="1000" fill="hold"/>
                                        <p:tgtEl>
                                          <p:spTgt spid="50180">
                                            <p:txEl>
                                              <p:pRg st="0" end="0"/>
                                            </p:txEl>
                                          </p:spTgt>
                                        </p:tgtEl>
                                        <p:attrNameLst>
                                          <p:attrName>ppt_w</p:attrName>
                                        </p:attrNameLst>
                                      </p:cBhvr>
                                      <p:tavLst>
                                        <p:tav tm="0">
                                          <p:val>
                                            <p:strVal val="#ppt_w*0.05"/>
                                          </p:val>
                                        </p:tav>
                                        <p:tav tm="100000">
                                          <p:val>
                                            <p:strVal val="#ppt_w"/>
                                          </p:val>
                                        </p:tav>
                                      </p:tavLst>
                                    </p:anim>
                                    <p:anim calcmode="lin" valueType="num">
                                      <p:cBhvr>
                                        <p:cTn id="50" dur="1000" fill="hold"/>
                                        <p:tgtEl>
                                          <p:spTgt spid="50180">
                                            <p:txEl>
                                              <p:pRg st="0" end="0"/>
                                            </p:txEl>
                                          </p:spTgt>
                                        </p:tgtEl>
                                        <p:attrNameLst>
                                          <p:attrName>ppt_h</p:attrName>
                                        </p:attrNameLst>
                                      </p:cBhvr>
                                      <p:tavLst>
                                        <p:tav tm="0">
                                          <p:val>
                                            <p:strVal val="#ppt_h"/>
                                          </p:val>
                                        </p:tav>
                                        <p:tav tm="100000">
                                          <p:val>
                                            <p:strVal val="#ppt_h"/>
                                          </p:val>
                                        </p:tav>
                                      </p:tavLst>
                                    </p:anim>
                                    <p:anim calcmode="lin" valueType="num">
                                      <p:cBhvr>
                                        <p:cTn id="51" dur="1000" fill="hold"/>
                                        <p:tgtEl>
                                          <p:spTgt spid="50180">
                                            <p:txEl>
                                              <p:pRg st="0" end="0"/>
                                            </p:txEl>
                                          </p:spTgt>
                                        </p:tgtEl>
                                        <p:attrNameLst>
                                          <p:attrName>ppt_x</p:attrName>
                                        </p:attrNameLst>
                                      </p:cBhvr>
                                      <p:tavLst>
                                        <p:tav tm="0">
                                          <p:val>
                                            <p:strVal val="#ppt_x-.2"/>
                                          </p:val>
                                        </p:tav>
                                        <p:tav tm="100000">
                                          <p:val>
                                            <p:strVal val="#ppt_x"/>
                                          </p:val>
                                        </p:tav>
                                      </p:tavLst>
                                    </p:anim>
                                    <p:anim calcmode="lin" valueType="num">
                                      <p:cBhvr>
                                        <p:cTn id="52" dur="1000" fill="hold"/>
                                        <p:tgtEl>
                                          <p:spTgt spid="50180">
                                            <p:txEl>
                                              <p:pRg st="0" end="0"/>
                                            </p:txEl>
                                          </p:spTgt>
                                        </p:tgtEl>
                                        <p:attrNameLst>
                                          <p:attrName>ppt_y</p:attrName>
                                        </p:attrNameLst>
                                      </p:cBhvr>
                                      <p:tavLst>
                                        <p:tav tm="0">
                                          <p:val>
                                            <p:strVal val="#ppt_y"/>
                                          </p:val>
                                        </p:tav>
                                        <p:tav tm="100000">
                                          <p:val>
                                            <p:strVal val="#ppt_y"/>
                                          </p:val>
                                        </p:tav>
                                      </p:tavLst>
                                    </p:anim>
                                    <p:animEffect transition="in" filter="fade">
                                      <p:cBhvr>
                                        <p:cTn id="53" dur="1000"/>
                                        <p:tgtEl>
                                          <p:spTgt spid="50180">
                                            <p:txEl>
                                              <p:pRg st="0" end="0"/>
                                            </p:txEl>
                                          </p:spTgt>
                                        </p:tgtEl>
                                      </p:cBhvr>
                                    </p:animEffect>
                                  </p:childTnLst>
                                </p:cTn>
                              </p:par>
                            </p:childTnLst>
                          </p:cTn>
                        </p:par>
                        <p:par>
                          <p:cTn id="54" fill="hold" nodeType="afterGroup">
                            <p:stCondLst>
                              <p:cond delay="3000"/>
                            </p:stCondLst>
                            <p:childTnLst>
                              <p:par>
                                <p:cTn id="55" presetID="54" presetClass="entr" presetSubtype="0" accel="100000" fill="hold" grpId="0" nodeType="afterEffect">
                                  <p:stCondLst>
                                    <p:cond delay="0"/>
                                  </p:stCondLst>
                                  <p:childTnLst>
                                    <p:set>
                                      <p:cBhvr>
                                        <p:cTn id="56" dur="1" fill="hold">
                                          <p:stCondLst>
                                            <p:cond delay="0"/>
                                          </p:stCondLst>
                                        </p:cTn>
                                        <p:tgtEl>
                                          <p:spTgt spid="50180">
                                            <p:txEl>
                                              <p:pRg st="1" end="1"/>
                                            </p:txEl>
                                          </p:spTgt>
                                        </p:tgtEl>
                                        <p:attrNameLst>
                                          <p:attrName>style.visibility</p:attrName>
                                        </p:attrNameLst>
                                      </p:cBhvr>
                                      <p:to>
                                        <p:strVal val="visible"/>
                                      </p:to>
                                    </p:set>
                                    <p:anim calcmode="lin" valueType="num">
                                      <p:cBhvr>
                                        <p:cTn id="57" dur="1000" fill="hold"/>
                                        <p:tgtEl>
                                          <p:spTgt spid="50180">
                                            <p:txEl>
                                              <p:pRg st="1" end="1"/>
                                            </p:txEl>
                                          </p:spTgt>
                                        </p:tgtEl>
                                        <p:attrNameLst>
                                          <p:attrName>ppt_w</p:attrName>
                                        </p:attrNameLst>
                                      </p:cBhvr>
                                      <p:tavLst>
                                        <p:tav tm="0">
                                          <p:val>
                                            <p:strVal val="#ppt_w*0.05"/>
                                          </p:val>
                                        </p:tav>
                                        <p:tav tm="100000">
                                          <p:val>
                                            <p:strVal val="#ppt_w"/>
                                          </p:val>
                                        </p:tav>
                                      </p:tavLst>
                                    </p:anim>
                                    <p:anim calcmode="lin" valueType="num">
                                      <p:cBhvr>
                                        <p:cTn id="58" dur="1000" fill="hold"/>
                                        <p:tgtEl>
                                          <p:spTgt spid="50180">
                                            <p:txEl>
                                              <p:pRg st="1" end="1"/>
                                            </p:txEl>
                                          </p:spTgt>
                                        </p:tgtEl>
                                        <p:attrNameLst>
                                          <p:attrName>ppt_h</p:attrName>
                                        </p:attrNameLst>
                                      </p:cBhvr>
                                      <p:tavLst>
                                        <p:tav tm="0">
                                          <p:val>
                                            <p:strVal val="#ppt_h"/>
                                          </p:val>
                                        </p:tav>
                                        <p:tav tm="100000">
                                          <p:val>
                                            <p:strVal val="#ppt_h"/>
                                          </p:val>
                                        </p:tav>
                                      </p:tavLst>
                                    </p:anim>
                                    <p:anim calcmode="lin" valueType="num">
                                      <p:cBhvr>
                                        <p:cTn id="59" dur="1000" fill="hold"/>
                                        <p:tgtEl>
                                          <p:spTgt spid="50180">
                                            <p:txEl>
                                              <p:pRg st="1" end="1"/>
                                            </p:txEl>
                                          </p:spTgt>
                                        </p:tgtEl>
                                        <p:attrNameLst>
                                          <p:attrName>ppt_x</p:attrName>
                                        </p:attrNameLst>
                                      </p:cBhvr>
                                      <p:tavLst>
                                        <p:tav tm="0">
                                          <p:val>
                                            <p:strVal val="#ppt_x-.2"/>
                                          </p:val>
                                        </p:tav>
                                        <p:tav tm="100000">
                                          <p:val>
                                            <p:strVal val="#ppt_x"/>
                                          </p:val>
                                        </p:tav>
                                      </p:tavLst>
                                    </p:anim>
                                    <p:anim calcmode="lin" valueType="num">
                                      <p:cBhvr>
                                        <p:cTn id="60" dur="1000" fill="hold"/>
                                        <p:tgtEl>
                                          <p:spTgt spid="50180">
                                            <p:txEl>
                                              <p:pRg st="1" end="1"/>
                                            </p:txEl>
                                          </p:spTgt>
                                        </p:tgtEl>
                                        <p:attrNameLst>
                                          <p:attrName>ppt_y</p:attrName>
                                        </p:attrNameLst>
                                      </p:cBhvr>
                                      <p:tavLst>
                                        <p:tav tm="0">
                                          <p:val>
                                            <p:strVal val="#ppt_y"/>
                                          </p:val>
                                        </p:tav>
                                        <p:tav tm="100000">
                                          <p:val>
                                            <p:strVal val="#ppt_y"/>
                                          </p:val>
                                        </p:tav>
                                      </p:tavLst>
                                    </p:anim>
                                    <p:animEffect transition="in" filter="fade">
                                      <p:cBhvr>
                                        <p:cTn id="61" dur="1000"/>
                                        <p:tgtEl>
                                          <p:spTgt spid="50180">
                                            <p:txEl>
                                              <p:pRg st="1" end="1"/>
                                            </p:txEl>
                                          </p:spTgt>
                                        </p:tgtEl>
                                      </p:cBhvr>
                                    </p:animEffect>
                                  </p:childTnLst>
                                </p:cTn>
                              </p:par>
                            </p:childTnLst>
                          </p:cTn>
                        </p:par>
                        <p:par>
                          <p:cTn id="62" fill="hold" nodeType="afterGroup">
                            <p:stCondLst>
                              <p:cond delay="4000"/>
                            </p:stCondLst>
                            <p:childTnLst>
                              <p:par>
                                <p:cTn id="63" presetID="54" presetClass="entr" presetSubtype="0" accel="100000" fill="hold" grpId="0" nodeType="afterEffect">
                                  <p:stCondLst>
                                    <p:cond delay="0"/>
                                  </p:stCondLst>
                                  <p:childTnLst>
                                    <p:set>
                                      <p:cBhvr>
                                        <p:cTn id="64" dur="1" fill="hold">
                                          <p:stCondLst>
                                            <p:cond delay="0"/>
                                          </p:stCondLst>
                                        </p:cTn>
                                        <p:tgtEl>
                                          <p:spTgt spid="50180">
                                            <p:txEl>
                                              <p:pRg st="2" end="2"/>
                                            </p:txEl>
                                          </p:spTgt>
                                        </p:tgtEl>
                                        <p:attrNameLst>
                                          <p:attrName>style.visibility</p:attrName>
                                        </p:attrNameLst>
                                      </p:cBhvr>
                                      <p:to>
                                        <p:strVal val="visible"/>
                                      </p:to>
                                    </p:set>
                                    <p:anim calcmode="lin" valueType="num">
                                      <p:cBhvr>
                                        <p:cTn id="65" dur="1000" fill="hold"/>
                                        <p:tgtEl>
                                          <p:spTgt spid="50180">
                                            <p:txEl>
                                              <p:pRg st="2" end="2"/>
                                            </p:txEl>
                                          </p:spTgt>
                                        </p:tgtEl>
                                        <p:attrNameLst>
                                          <p:attrName>ppt_w</p:attrName>
                                        </p:attrNameLst>
                                      </p:cBhvr>
                                      <p:tavLst>
                                        <p:tav tm="0">
                                          <p:val>
                                            <p:strVal val="#ppt_w*0.05"/>
                                          </p:val>
                                        </p:tav>
                                        <p:tav tm="100000">
                                          <p:val>
                                            <p:strVal val="#ppt_w"/>
                                          </p:val>
                                        </p:tav>
                                      </p:tavLst>
                                    </p:anim>
                                    <p:anim calcmode="lin" valueType="num">
                                      <p:cBhvr>
                                        <p:cTn id="66" dur="1000" fill="hold"/>
                                        <p:tgtEl>
                                          <p:spTgt spid="50180">
                                            <p:txEl>
                                              <p:pRg st="2" end="2"/>
                                            </p:txEl>
                                          </p:spTgt>
                                        </p:tgtEl>
                                        <p:attrNameLst>
                                          <p:attrName>ppt_h</p:attrName>
                                        </p:attrNameLst>
                                      </p:cBhvr>
                                      <p:tavLst>
                                        <p:tav tm="0">
                                          <p:val>
                                            <p:strVal val="#ppt_h"/>
                                          </p:val>
                                        </p:tav>
                                        <p:tav tm="100000">
                                          <p:val>
                                            <p:strVal val="#ppt_h"/>
                                          </p:val>
                                        </p:tav>
                                      </p:tavLst>
                                    </p:anim>
                                    <p:anim calcmode="lin" valueType="num">
                                      <p:cBhvr>
                                        <p:cTn id="67" dur="1000" fill="hold"/>
                                        <p:tgtEl>
                                          <p:spTgt spid="50180">
                                            <p:txEl>
                                              <p:pRg st="2" end="2"/>
                                            </p:txEl>
                                          </p:spTgt>
                                        </p:tgtEl>
                                        <p:attrNameLst>
                                          <p:attrName>ppt_x</p:attrName>
                                        </p:attrNameLst>
                                      </p:cBhvr>
                                      <p:tavLst>
                                        <p:tav tm="0">
                                          <p:val>
                                            <p:strVal val="#ppt_x-.2"/>
                                          </p:val>
                                        </p:tav>
                                        <p:tav tm="100000">
                                          <p:val>
                                            <p:strVal val="#ppt_x"/>
                                          </p:val>
                                        </p:tav>
                                      </p:tavLst>
                                    </p:anim>
                                    <p:anim calcmode="lin" valueType="num">
                                      <p:cBhvr>
                                        <p:cTn id="68" dur="1000" fill="hold"/>
                                        <p:tgtEl>
                                          <p:spTgt spid="50180">
                                            <p:txEl>
                                              <p:pRg st="2" end="2"/>
                                            </p:txEl>
                                          </p:spTgt>
                                        </p:tgtEl>
                                        <p:attrNameLst>
                                          <p:attrName>ppt_y</p:attrName>
                                        </p:attrNameLst>
                                      </p:cBhvr>
                                      <p:tavLst>
                                        <p:tav tm="0">
                                          <p:val>
                                            <p:strVal val="#ppt_y"/>
                                          </p:val>
                                        </p:tav>
                                        <p:tav tm="100000">
                                          <p:val>
                                            <p:strVal val="#ppt_y"/>
                                          </p:val>
                                        </p:tav>
                                      </p:tavLst>
                                    </p:anim>
                                    <p:animEffect transition="in" filter="fade">
                                      <p:cBhvr>
                                        <p:cTn id="69" dur="1000"/>
                                        <p:tgtEl>
                                          <p:spTgt spid="50180">
                                            <p:txEl>
                                              <p:pRg st="2" end="2"/>
                                            </p:txEl>
                                          </p:spTgt>
                                        </p:tgtEl>
                                      </p:cBhvr>
                                    </p:animEffect>
                                  </p:childTnLst>
                                </p:cTn>
                              </p:par>
                            </p:childTnLst>
                          </p:cTn>
                        </p:par>
                        <p:par>
                          <p:cTn id="70" fill="hold" nodeType="afterGroup">
                            <p:stCondLst>
                              <p:cond delay="5000"/>
                            </p:stCondLst>
                            <p:childTnLst>
                              <p:par>
                                <p:cTn id="71" presetID="54" presetClass="entr" presetSubtype="0" accel="100000" fill="hold" grpId="0" nodeType="afterEffect">
                                  <p:stCondLst>
                                    <p:cond delay="0"/>
                                  </p:stCondLst>
                                  <p:childTnLst>
                                    <p:set>
                                      <p:cBhvr>
                                        <p:cTn id="72" dur="1" fill="hold">
                                          <p:stCondLst>
                                            <p:cond delay="0"/>
                                          </p:stCondLst>
                                        </p:cTn>
                                        <p:tgtEl>
                                          <p:spTgt spid="50180">
                                            <p:txEl>
                                              <p:pRg st="3" end="3"/>
                                            </p:txEl>
                                          </p:spTgt>
                                        </p:tgtEl>
                                        <p:attrNameLst>
                                          <p:attrName>style.visibility</p:attrName>
                                        </p:attrNameLst>
                                      </p:cBhvr>
                                      <p:to>
                                        <p:strVal val="visible"/>
                                      </p:to>
                                    </p:set>
                                    <p:anim calcmode="lin" valueType="num">
                                      <p:cBhvr>
                                        <p:cTn id="73" dur="1000" fill="hold"/>
                                        <p:tgtEl>
                                          <p:spTgt spid="50180">
                                            <p:txEl>
                                              <p:pRg st="3" end="3"/>
                                            </p:txEl>
                                          </p:spTgt>
                                        </p:tgtEl>
                                        <p:attrNameLst>
                                          <p:attrName>ppt_w</p:attrName>
                                        </p:attrNameLst>
                                      </p:cBhvr>
                                      <p:tavLst>
                                        <p:tav tm="0">
                                          <p:val>
                                            <p:strVal val="#ppt_w*0.05"/>
                                          </p:val>
                                        </p:tav>
                                        <p:tav tm="100000">
                                          <p:val>
                                            <p:strVal val="#ppt_w"/>
                                          </p:val>
                                        </p:tav>
                                      </p:tavLst>
                                    </p:anim>
                                    <p:anim calcmode="lin" valueType="num">
                                      <p:cBhvr>
                                        <p:cTn id="74" dur="1000" fill="hold"/>
                                        <p:tgtEl>
                                          <p:spTgt spid="50180">
                                            <p:txEl>
                                              <p:pRg st="3" end="3"/>
                                            </p:txEl>
                                          </p:spTgt>
                                        </p:tgtEl>
                                        <p:attrNameLst>
                                          <p:attrName>ppt_h</p:attrName>
                                        </p:attrNameLst>
                                      </p:cBhvr>
                                      <p:tavLst>
                                        <p:tav tm="0">
                                          <p:val>
                                            <p:strVal val="#ppt_h"/>
                                          </p:val>
                                        </p:tav>
                                        <p:tav tm="100000">
                                          <p:val>
                                            <p:strVal val="#ppt_h"/>
                                          </p:val>
                                        </p:tav>
                                      </p:tavLst>
                                    </p:anim>
                                    <p:anim calcmode="lin" valueType="num">
                                      <p:cBhvr>
                                        <p:cTn id="75" dur="1000" fill="hold"/>
                                        <p:tgtEl>
                                          <p:spTgt spid="50180">
                                            <p:txEl>
                                              <p:pRg st="3" end="3"/>
                                            </p:txEl>
                                          </p:spTgt>
                                        </p:tgtEl>
                                        <p:attrNameLst>
                                          <p:attrName>ppt_x</p:attrName>
                                        </p:attrNameLst>
                                      </p:cBhvr>
                                      <p:tavLst>
                                        <p:tav tm="0">
                                          <p:val>
                                            <p:strVal val="#ppt_x-.2"/>
                                          </p:val>
                                        </p:tav>
                                        <p:tav tm="100000">
                                          <p:val>
                                            <p:strVal val="#ppt_x"/>
                                          </p:val>
                                        </p:tav>
                                      </p:tavLst>
                                    </p:anim>
                                    <p:anim calcmode="lin" valueType="num">
                                      <p:cBhvr>
                                        <p:cTn id="76" dur="1000" fill="hold"/>
                                        <p:tgtEl>
                                          <p:spTgt spid="50180">
                                            <p:txEl>
                                              <p:pRg st="3" end="3"/>
                                            </p:txEl>
                                          </p:spTgt>
                                        </p:tgtEl>
                                        <p:attrNameLst>
                                          <p:attrName>ppt_y</p:attrName>
                                        </p:attrNameLst>
                                      </p:cBhvr>
                                      <p:tavLst>
                                        <p:tav tm="0">
                                          <p:val>
                                            <p:strVal val="#ppt_y"/>
                                          </p:val>
                                        </p:tav>
                                        <p:tav tm="100000">
                                          <p:val>
                                            <p:strVal val="#ppt_y"/>
                                          </p:val>
                                        </p:tav>
                                      </p:tavLst>
                                    </p:anim>
                                    <p:animEffect transition="in" filter="fade">
                                      <p:cBhvr>
                                        <p:cTn id="77" dur="1000"/>
                                        <p:tgtEl>
                                          <p:spTgt spid="50180">
                                            <p:txEl>
                                              <p:pRg st="3" end="3"/>
                                            </p:txEl>
                                          </p:spTgt>
                                        </p:tgtEl>
                                      </p:cBhvr>
                                    </p:animEffect>
                                  </p:childTnLst>
                                </p:cTn>
                              </p:par>
                            </p:childTnLst>
                          </p:cTn>
                        </p:par>
                        <p:par>
                          <p:cTn id="78" fill="hold" nodeType="afterGroup">
                            <p:stCondLst>
                              <p:cond delay="6000"/>
                            </p:stCondLst>
                            <p:childTnLst>
                              <p:par>
                                <p:cTn id="79" presetID="54" presetClass="entr" presetSubtype="0" accel="100000" fill="hold" grpId="0" nodeType="afterEffect">
                                  <p:stCondLst>
                                    <p:cond delay="0"/>
                                  </p:stCondLst>
                                  <p:childTnLst>
                                    <p:set>
                                      <p:cBhvr>
                                        <p:cTn id="80" dur="1" fill="hold">
                                          <p:stCondLst>
                                            <p:cond delay="0"/>
                                          </p:stCondLst>
                                        </p:cTn>
                                        <p:tgtEl>
                                          <p:spTgt spid="50180">
                                            <p:txEl>
                                              <p:pRg st="4" end="4"/>
                                            </p:txEl>
                                          </p:spTgt>
                                        </p:tgtEl>
                                        <p:attrNameLst>
                                          <p:attrName>style.visibility</p:attrName>
                                        </p:attrNameLst>
                                      </p:cBhvr>
                                      <p:to>
                                        <p:strVal val="visible"/>
                                      </p:to>
                                    </p:set>
                                    <p:anim calcmode="lin" valueType="num">
                                      <p:cBhvr>
                                        <p:cTn id="81" dur="1000" fill="hold"/>
                                        <p:tgtEl>
                                          <p:spTgt spid="50180">
                                            <p:txEl>
                                              <p:pRg st="4" end="4"/>
                                            </p:txEl>
                                          </p:spTgt>
                                        </p:tgtEl>
                                        <p:attrNameLst>
                                          <p:attrName>ppt_w</p:attrName>
                                        </p:attrNameLst>
                                      </p:cBhvr>
                                      <p:tavLst>
                                        <p:tav tm="0">
                                          <p:val>
                                            <p:strVal val="#ppt_w*0.05"/>
                                          </p:val>
                                        </p:tav>
                                        <p:tav tm="100000">
                                          <p:val>
                                            <p:strVal val="#ppt_w"/>
                                          </p:val>
                                        </p:tav>
                                      </p:tavLst>
                                    </p:anim>
                                    <p:anim calcmode="lin" valueType="num">
                                      <p:cBhvr>
                                        <p:cTn id="82" dur="1000" fill="hold"/>
                                        <p:tgtEl>
                                          <p:spTgt spid="50180">
                                            <p:txEl>
                                              <p:pRg st="4" end="4"/>
                                            </p:txEl>
                                          </p:spTgt>
                                        </p:tgtEl>
                                        <p:attrNameLst>
                                          <p:attrName>ppt_h</p:attrName>
                                        </p:attrNameLst>
                                      </p:cBhvr>
                                      <p:tavLst>
                                        <p:tav tm="0">
                                          <p:val>
                                            <p:strVal val="#ppt_h"/>
                                          </p:val>
                                        </p:tav>
                                        <p:tav tm="100000">
                                          <p:val>
                                            <p:strVal val="#ppt_h"/>
                                          </p:val>
                                        </p:tav>
                                      </p:tavLst>
                                    </p:anim>
                                    <p:anim calcmode="lin" valueType="num">
                                      <p:cBhvr>
                                        <p:cTn id="83" dur="1000" fill="hold"/>
                                        <p:tgtEl>
                                          <p:spTgt spid="50180">
                                            <p:txEl>
                                              <p:pRg st="4" end="4"/>
                                            </p:txEl>
                                          </p:spTgt>
                                        </p:tgtEl>
                                        <p:attrNameLst>
                                          <p:attrName>ppt_x</p:attrName>
                                        </p:attrNameLst>
                                      </p:cBhvr>
                                      <p:tavLst>
                                        <p:tav tm="0">
                                          <p:val>
                                            <p:strVal val="#ppt_x-.2"/>
                                          </p:val>
                                        </p:tav>
                                        <p:tav tm="100000">
                                          <p:val>
                                            <p:strVal val="#ppt_x"/>
                                          </p:val>
                                        </p:tav>
                                      </p:tavLst>
                                    </p:anim>
                                    <p:anim calcmode="lin" valueType="num">
                                      <p:cBhvr>
                                        <p:cTn id="84" dur="1000" fill="hold"/>
                                        <p:tgtEl>
                                          <p:spTgt spid="50180">
                                            <p:txEl>
                                              <p:pRg st="4" end="4"/>
                                            </p:txEl>
                                          </p:spTgt>
                                        </p:tgtEl>
                                        <p:attrNameLst>
                                          <p:attrName>ppt_y</p:attrName>
                                        </p:attrNameLst>
                                      </p:cBhvr>
                                      <p:tavLst>
                                        <p:tav tm="0">
                                          <p:val>
                                            <p:strVal val="#ppt_y"/>
                                          </p:val>
                                        </p:tav>
                                        <p:tav tm="100000">
                                          <p:val>
                                            <p:strVal val="#ppt_y"/>
                                          </p:val>
                                        </p:tav>
                                      </p:tavLst>
                                    </p:anim>
                                    <p:animEffect transition="in" filter="fade">
                                      <p:cBhvr>
                                        <p:cTn id="85" dur="1000"/>
                                        <p:tgtEl>
                                          <p:spTgt spid="5018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P spid="50180"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shadeToTitle="1">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990600" y="1676400"/>
            <a:ext cx="7620000" cy="3276600"/>
          </a:xfrm>
        </p:spPr>
        <p:txBody>
          <a:bodyPr/>
          <a:lstStyle/>
          <a:p>
            <a:pPr eaLnBrk="1" hangingPunct="1"/>
            <a:r>
              <a:rPr lang="en-US" altLang="en-US" sz="7200" dirty="0" smtClean="0"/>
              <a:t>World </a:t>
            </a:r>
            <a:br>
              <a:rPr lang="en-US" altLang="en-US" sz="7200" dirty="0" smtClean="0"/>
            </a:br>
            <a:r>
              <a:rPr lang="en-US" altLang="en-US" sz="7200" dirty="0" smtClean="0"/>
              <a:t>Languages</a:t>
            </a:r>
          </a:p>
        </p:txBody>
      </p:sp>
      <p:sp>
        <p:nvSpPr>
          <p:cNvPr id="4" name="TextBox 3"/>
          <p:cNvSpPr txBox="1"/>
          <p:nvPr/>
        </p:nvSpPr>
        <p:spPr>
          <a:xfrm>
            <a:off x="4114800" y="5410200"/>
            <a:ext cx="838200" cy="1107996"/>
          </a:xfrm>
          <a:prstGeom prst="rect">
            <a:avLst/>
          </a:prstGeom>
          <a:noFill/>
        </p:spPr>
        <p:txBody>
          <a:bodyPr wrap="square" rtlCol="0">
            <a:spAutoFit/>
          </a:bodyPr>
          <a:lstStyle/>
          <a:p>
            <a:r>
              <a:rPr lang="en-US" sz="6600" dirty="0" smtClean="0">
                <a:solidFill>
                  <a:srgbClr val="EAE3D1"/>
                </a:solidFill>
              </a:rPr>
              <a:t>8</a:t>
            </a:r>
            <a:endParaRPr lang="en-US" sz="6600" dirty="0">
              <a:solidFill>
                <a:srgbClr val="EAE3D1"/>
              </a:solidFill>
            </a:endParaRPr>
          </a:p>
        </p:txBody>
      </p:sp>
    </p:spTree>
  </p:cSld>
  <p:clrMapOvr>
    <a:masterClrMapping/>
  </p:clrMapOvr>
  <p:transition advClick="0" advTm="40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ndAc>
      <p:stSnd>
        <p:snd r:embed="rId3" name="chimes.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dirty="0" smtClean="0"/>
              <a:t>World Languages</a:t>
            </a:r>
          </a:p>
        </p:txBody>
      </p:sp>
      <p:sp>
        <p:nvSpPr>
          <p:cNvPr id="58371" name="Rectangle 3"/>
          <p:cNvSpPr>
            <a:spLocks noGrp="1" noChangeArrowheads="1"/>
          </p:cNvSpPr>
          <p:nvPr>
            <p:ph type="body" sz="half" idx="1"/>
          </p:nvPr>
        </p:nvSpPr>
        <p:spPr>
          <a:xfrm>
            <a:off x="457200" y="2209800"/>
            <a:ext cx="4038600" cy="4525963"/>
          </a:xfrm>
        </p:spPr>
        <p:txBody>
          <a:bodyPr/>
          <a:lstStyle/>
          <a:p>
            <a:pPr eaLnBrk="1" hangingPunct="1"/>
            <a:r>
              <a:rPr lang="en-US" altLang="en-US" dirty="0" smtClean="0"/>
              <a:t>Spanish</a:t>
            </a:r>
          </a:p>
          <a:p>
            <a:pPr eaLnBrk="1" hangingPunct="1"/>
            <a:r>
              <a:rPr lang="en-US" altLang="en-US" dirty="0" smtClean="0"/>
              <a:t>German</a:t>
            </a:r>
          </a:p>
          <a:p>
            <a:pPr eaLnBrk="1" hangingPunct="1"/>
            <a:r>
              <a:rPr lang="en-US" altLang="en-US" dirty="0" smtClean="0"/>
              <a:t>French</a:t>
            </a:r>
          </a:p>
          <a:p>
            <a:pPr eaLnBrk="1" hangingPunct="1"/>
            <a:r>
              <a:rPr lang="en-US" altLang="en-US" dirty="0" smtClean="0"/>
              <a:t>English</a:t>
            </a:r>
          </a:p>
          <a:p>
            <a:pPr eaLnBrk="1" hangingPunct="1"/>
            <a:r>
              <a:rPr lang="en-US" altLang="en-US" dirty="0" smtClean="0"/>
              <a:t>Japanese</a:t>
            </a:r>
          </a:p>
          <a:p>
            <a:pPr eaLnBrk="1" hangingPunct="1">
              <a:buFontTx/>
              <a:buNone/>
            </a:pPr>
            <a:endParaRPr lang="en-US" altLang="en-US" dirty="0" smtClean="0"/>
          </a:p>
          <a:p>
            <a:pPr eaLnBrk="1" hangingPunct="1">
              <a:buFontTx/>
              <a:buNone/>
            </a:pPr>
            <a:endParaRPr lang="en-US" altLang="en-US" dirty="0" smtClean="0"/>
          </a:p>
        </p:txBody>
      </p:sp>
      <p:sp>
        <p:nvSpPr>
          <p:cNvPr id="58372" name="Rectangle 4"/>
          <p:cNvSpPr>
            <a:spLocks noGrp="1" noChangeArrowheads="1"/>
          </p:cNvSpPr>
          <p:nvPr>
            <p:ph type="body" sz="half" idx="2"/>
          </p:nvPr>
        </p:nvSpPr>
        <p:spPr>
          <a:xfrm>
            <a:off x="4648200" y="2209800"/>
            <a:ext cx="4038600" cy="4525963"/>
          </a:xfrm>
        </p:spPr>
        <p:txBody>
          <a:bodyPr/>
          <a:lstStyle/>
          <a:p>
            <a:pPr eaLnBrk="1" hangingPunct="1"/>
            <a:r>
              <a:rPr lang="en-US" altLang="en-US" dirty="0" smtClean="0"/>
              <a:t>Mandarin</a:t>
            </a:r>
          </a:p>
          <a:p>
            <a:pPr eaLnBrk="1" hangingPunct="1"/>
            <a:r>
              <a:rPr lang="en-US" altLang="en-US" dirty="0" smtClean="0"/>
              <a:t>Cantonese</a:t>
            </a:r>
          </a:p>
          <a:p>
            <a:pPr eaLnBrk="1" hangingPunct="1"/>
            <a:r>
              <a:rPr lang="en-US" altLang="en-US" dirty="0" smtClean="0"/>
              <a:t>Italian</a:t>
            </a:r>
          </a:p>
          <a:p>
            <a:pPr eaLnBrk="1" hangingPunct="1"/>
            <a:r>
              <a:rPr lang="en-US" altLang="en-US" dirty="0" smtClean="0"/>
              <a:t>Finnish</a:t>
            </a:r>
          </a:p>
          <a:p>
            <a:pPr eaLnBrk="1" hangingPunct="1"/>
            <a:r>
              <a:rPr lang="en-US" altLang="en-US" dirty="0" smtClean="0"/>
              <a:t>Dutch</a:t>
            </a:r>
          </a:p>
          <a:p>
            <a:pPr eaLnBrk="1" hangingPunct="1"/>
            <a:endParaRPr lang="en-US" altLang="en-US" dirty="0" smtClean="0"/>
          </a:p>
          <a:p>
            <a:pPr eaLnBrk="1" hangingPunct="1"/>
            <a:endParaRPr lang="en-US" alt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8371">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58371">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58371">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58371">
                                            <p:txEl>
                                              <p:pRg st="3" end="3"/>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58371">
                                            <p:txEl>
                                              <p:pRg st="4" end="4"/>
                                            </p:txEl>
                                          </p:spTgt>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58372">
                                            <p:txEl>
                                              <p:pRg st="0" end="0"/>
                                            </p:tx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58372">
                                            <p:txEl>
                                              <p:pRg st="1" end="1"/>
                                            </p:tx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499"/>
                                          </p:stCondLst>
                                        </p:cTn>
                                        <p:tgtEl>
                                          <p:spTgt spid="58372">
                                            <p:txEl>
                                              <p:pRg st="2" end="2"/>
                                            </p:tx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499"/>
                                          </p:stCondLst>
                                        </p:cTn>
                                        <p:tgtEl>
                                          <p:spTgt spid="58372">
                                            <p:txEl>
                                              <p:pRg st="3" end="3"/>
                                            </p:txEl>
                                          </p:spTgt>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0"/>
                                  </p:stCondLst>
                                  <p:childTnLst>
                                    <p:set>
                                      <p:cBhvr>
                                        <p:cTn id="33" dur="1" fill="hold">
                                          <p:stCondLst>
                                            <p:cond delay="499"/>
                                          </p:stCondLst>
                                        </p:cTn>
                                        <p:tgtEl>
                                          <p:spTgt spid="5837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autoUpdateAnimBg="0" advAuto="0"/>
      <p:bldP spid="58372" grpId="0" build="p" autoUpdateAnimBg="0" advAuto="0"/>
    </p:bldLst>
  </p:timing>
</p:sld>
</file>

<file path=ppt/slides/slide27.xml><?xml version="1.0" encoding="utf-8"?>
<p:sld xmlns:a="http://schemas.openxmlformats.org/drawingml/2006/main" xmlns:r="http://schemas.openxmlformats.org/officeDocument/2006/relationships" xmlns:p="http://schemas.openxmlformats.org/presentationml/2006/main">
  <p:cSld>
    <p:bg>
      <p:bgPr shadeToTitle="1">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762000" y="1752600"/>
            <a:ext cx="7620000" cy="3276600"/>
          </a:xfrm>
        </p:spPr>
        <p:txBody>
          <a:bodyPr/>
          <a:lstStyle/>
          <a:p>
            <a:pPr eaLnBrk="1" hangingPunct="1"/>
            <a:r>
              <a:rPr lang="en-US" altLang="en-US" sz="7200" dirty="0" smtClean="0"/>
              <a:t>Types of Clothing</a:t>
            </a:r>
            <a:endParaRPr lang="en-US" altLang="en-US" sz="2500" dirty="0" smtClean="0"/>
          </a:p>
        </p:txBody>
      </p:sp>
      <p:sp>
        <p:nvSpPr>
          <p:cNvPr id="3" name="TextBox 2"/>
          <p:cNvSpPr txBox="1"/>
          <p:nvPr/>
        </p:nvSpPr>
        <p:spPr>
          <a:xfrm>
            <a:off x="4114800" y="5410200"/>
            <a:ext cx="838200" cy="1107996"/>
          </a:xfrm>
          <a:prstGeom prst="rect">
            <a:avLst/>
          </a:prstGeom>
          <a:noFill/>
        </p:spPr>
        <p:txBody>
          <a:bodyPr wrap="square" rtlCol="0">
            <a:spAutoFit/>
          </a:bodyPr>
          <a:lstStyle/>
          <a:p>
            <a:r>
              <a:rPr lang="en-US" sz="6600" dirty="0" smtClean="0">
                <a:solidFill>
                  <a:srgbClr val="EAE3D1"/>
                </a:solidFill>
              </a:rPr>
              <a:t>9</a:t>
            </a:r>
            <a:endParaRPr lang="en-US" sz="6600" dirty="0">
              <a:solidFill>
                <a:srgbClr val="EAE3D1"/>
              </a:solidFill>
            </a:endParaRPr>
          </a:p>
        </p:txBody>
      </p:sp>
    </p:spTree>
  </p:cSld>
  <p:clrMapOvr>
    <a:masterClrMapping/>
  </p:clrMapOvr>
  <p:transition advClick="0" advTm="40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ndAc>
      <p:stSnd>
        <p:snd r:embed="rId3" name="chimes.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z="4000" smtClean="0"/>
              <a:t>Types of Clothing</a:t>
            </a:r>
          </a:p>
        </p:txBody>
      </p:sp>
      <p:sp>
        <p:nvSpPr>
          <p:cNvPr id="62467" name="Rectangle 3"/>
          <p:cNvSpPr>
            <a:spLocks noGrp="1" noChangeArrowheads="1"/>
          </p:cNvSpPr>
          <p:nvPr>
            <p:ph type="body" sz="half" idx="1"/>
          </p:nvPr>
        </p:nvSpPr>
        <p:spPr>
          <a:xfrm>
            <a:off x="457200" y="2133600"/>
            <a:ext cx="4038600" cy="4525963"/>
          </a:xfrm>
        </p:spPr>
        <p:txBody>
          <a:bodyPr/>
          <a:lstStyle/>
          <a:p>
            <a:pPr eaLnBrk="1" hangingPunct="1"/>
            <a:r>
              <a:rPr lang="en-US" altLang="en-US" dirty="0" smtClean="0"/>
              <a:t>Hats</a:t>
            </a:r>
          </a:p>
          <a:p>
            <a:pPr eaLnBrk="1" hangingPunct="1"/>
            <a:r>
              <a:rPr lang="en-US" altLang="en-US" dirty="0" smtClean="0"/>
              <a:t>Shirts</a:t>
            </a:r>
          </a:p>
          <a:p>
            <a:pPr eaLnBrk="1" hangingPunct="1"/>
            <a:r>
              <a:rPr lang="en-US" altLang="en-US" dirty="0" smtClean="0"/>
              <a:t>Pants</a:t>
            </a:r>
          </a:p>
          <a:p>
            <a:pPr eaLnBrk="1" hangingPunct="1"/>
            <a:r>
              <a:rPr lang="en-US" altLang="en-US" dirty="0" smtClean="0"/>
              <a:t>Gloves</a:t>
            </a:r>
          </a:p>
          <a:p>
            <a:pPr eaLnBrk="1" hangingPunct="1"/>
            <a:r>
              <a:rPr lang="en-US" altLang="en-US" dirty="0" smtClean="0"/>
              <a:t>Shoes</a:t>
            </a:r>
          </a:p>
        </p:txBody>
      </p:sp>
      <p:sp>
        <p:nvSpPr>
          <p:cNvPr id="62468" name="Rectangle 4"/>
          <p:cNvSpPr>
            <a:spLocks noGrp="1" noChangeArrowheads="1"/>
          </p:cNvSpPr>
          <p:nvPr>
            <p:ph type="body" sz="half" idx="2"/>
          </p:nvPr>
        </p:nvSpPr>
        <p:spPr>
          <a:xfrm>
            <a:off x="4648200" y="2133600"/>
            <a:ext cx="4038600" cy="4525963"/>
          </a:xfrm>
        </p:spPr>
        <p:txBody>
          <a:bodyPr/>
          <a:lstStyle/>
          <a:p>
            <a:pPr eaLnBrk="1" hangingPunct="1"/>
            <a:r>
              <a:rPr lang="en-US" altLang="en-US" smtClean="0"/>
              <a:t>Ties</a:t>
            </a:r>
          </a:p>
          <a:p>
            <a:pPr eaLnBrk="1" hangingPunct="1"/>
            <a:r>
              <a:rPr lang="en-US" altLang="en-US" smtClean="0"/>
              <a:t>Suits</a:t>
            </a:r>
          </a:p>
          <a:p>
            <a:pPr eaLnBrk="1" hangingPunct="1"/>
            <a:r>
              <a:rPr lang="en-US" altLang="en-US" smtClean="0"/>
              <a:t>Skirts</a:t>
            </a:r>
          </a:p>
          <a:p>
            <a:pPr eaLnBrk="1" hangingPunct="1"/>
            <a:r>
              <a:rPr lang="en-US" altLang="en-US" smtClean="0"/>
              <a:t>Dresses</a:t>
            </a:r>
          </a:p>
          <a:p>
            <a:pPr eaLnBrk="1" hangingPunct="1"/>
            <a:r>
              <a:rPr lang="en-US" altLang="en-US" smtClean="0"/>
              <a:t>Shorts</a:t>
            </a:r>
          </a:p>
          <a:p>
            <a:pPr eaLnBrk="1" hangingPunct="1">
              <a:buFontTx/>
              <a:buNone/>
            </a:pPr>
            <a:endParaRPr lang="en-US" altLang="en-US" smtClean="0"/>
          </a:p>
          <a:p>
            <a:pPr eaLnBrk="1" hangingPunct="1"/>
            <a:endParaRPr lang="en-US" altLang="en-US" smtClean="0"/>
          </a:p>
          <a:p>
            <a:pPr eaLnBrk="1" hangingPunct="1"/>
            <a:endParaRPr lang="en-US" altLang="en-US" smtClean="0"/>
          </a:p>
        </p:txBody>
      </p:sp>
      <p:pic>
        <p:nvPicPr>
          <p:cNvPr id="32773" name="Picture 25" descr="MCj0433696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0338" y="2819400"/>
            <a:ext cx="2284412"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27" descr="MCj0412552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2200" y="4038600"/>
            <a:ext cx="2189163"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 calcmode="lin" valueType="num">
                                      <p:cBhvr>
                                        <p:cTn id="7" dur="1000" fill="hold"/>
                                        <p:tgtEl>
                                          <p:spTgt spid="62467">
                                            <p:txEl>
                                              <p:pRg st="0" end="0"/>
                                            </p:txEl>
                                          </p:spTgt>
                                        </p:tgtEl>
                                        <p:attrNameLst>
                                          <p:attrName>ppt_w</p:attrName>
                                        </p:attrNameLst>
                                      </p:cBhvr>
                                      <p:tavLst>
                                        <p:tav tm="0">
                                          <p:val>
                                            <p:strVal val="#ppt_w*0.05"/>
                                          </p:val>
                                        </p:tav>
                                        <p:tav tm="100000">
                                          <p:val>
                                            <p:strVal val="#ppt_w"/>
                                          </p:val>
                                        </p:tav>
                                      </p:tavLst>
                                    </p:anim>
                                    <p:anim calcmode="lin" valueType="num">
                                      <p:cBhvr>
                                        <p:cTn id="8" dur="1000" fill="hold"/>
                                        <p:tgtEl>
                                          <p:spTgt spid="62467">
                                            <p:txEl>
                                              <p:pRg st="0" end="0"/>
                                            </p:txEl>
                                          </p:spTgt>
                                        </p:tgtEl>
                                        <p:attrNameLst>
                                          <p:attrName>ppt_h</p:attrName>
                                        </p:attrNameLst>
                                      </p:cBhvr>
                                      <p:tavLst>
                                        <p:tav tm="0">
                                          <p:val>
                                            <p:strVal val="#ppt_h"/>
                                          </p:val>
                                        </p:tav>
                                        <p:tav tm="100000">
                                          <p:val>
                                            <p:strVal val="#ppt_h"/>
                                          </p:val>
                                        </p:tav>
                                      </p:tavLst>
                                    </p:anim>
                                    <p:anim calcmode="lin" valueType="num">
                                      <p:cBhvr>
                                        <p:cTn id="9" dur="1000" fill="hold"/>
                                        <p:tgtEl>
                                          <p:spTgt spid="62467">
                                            <p:txEl>
                                              <p:pRg st="0" end="0"/>
                                            </p:txEl>
                                          </p:spTgt>
                                        </p:tgtEl>
                                        <p:attrNameLst>
                                          <p:attrName>ppt_x</p:attrName>
                                        </p:attrNameLst>
                                      </p:cBhvr>
                                      <p:tavLst>
                                        <p:tav tm="0">
                                          <p:val>
                                            <p:strVal val="#ppt_x-.2"/>
                                          </p:val>
                                        </p:tav>
                                        <p:tav tm="100000">
                                          <p:val>
                                            <p:strVal val="#ppt_x"/>
                                          </p:val>
                                        </p:tav>
                                      </p:tavLst>
                                    </p:anim>
                                    <p:anim calcmode="lin" valueType="num">
                                      <p:cBhvr>
                                        <p:cTn id="10" dur="1000" fill="hold"/>
                                        <p:tgtEl>
                                          <p:spTgt spid="62467">
                                            <p:txEl>
                                              <p:pRg st="0" end="0"/>
                                            </p:txEl>
                                          </p:spTgt>
                                        </p:tgtEl>
                                        <p:attrNameLst>
                                          <p:attrName>ppt_y</p:attrName>
                                        </p:attrNameLst>
                                      </p:cBhvr>
                                      <p:tavLst>
                                        <p:tav tm="0">
                                          <p:val>
                                            <p:strVal val="#ppt_y"/>
                                          </p:val>
                                        </p:tav>
                                        <p:tav tm="100000">
                                          <p:val>
                                            <p:strVal val="#ppt_y"/>
                                          </p:val>
                                        </p:tav>
                                      </p:tavLst>
                                    </p:anim>
                                    <p:animEffect transition="in" filter="fade">
                                      <p:cBhvr>
                                        <p:cTn id="11" dur="1000"/>
                                        <p:tgtEl>
                                          <p:spTgt spid="62467">
                                            <p:txEl>
                                              <p:pRg st="0" end="0"/>
                                            </p:txEl>
                                          </p:spTgt>
                                        </p:tgtEl>
                                      </p:cBhvr>
                                    </p:animEffect>
                                  </p:childTnLst>
                                </p:cTn>
                              </p:par>
                            </p:childTnLst>
                          </p:cTn>
                        </p:par>
                        <p:par>
                          <p:cTn id="12" fill="hold" nodeType="afterGroup">
                            <p:stCondLst>
                              <p:cond delay="1000"/>
                            </p:stCondLst>
                            <p:childTnLst>
                              <p:par>
                                <p:cTn id="13" presetID="54" presetClass="entr" presetSubtype="0" accel="100000" fill="hold" grpId="0" nodeType="afterEffect">
                                  <p:stCondLst>
                                    <p:cond delay="0"/>
                                  </p:stCondLst>
                                  <p:childTnLst>
                                    <p:set>
                                      <p:cBhvr>
                                        <p:cTn id="14" dur="1" fill="hold">
                                          <p:stCondLst>
                                            <p:cond delay="0"/>
                                          </p:stCondLst>
                                        </p:cTn>
                                        <p:tgtEl>
                                          <p:spTgt spid="62467">
                                            <p:txEl>
                                              <p:pRg st="1" end="1"/>
                                            </p:txEl>
                                          </p:spTgt>
                                        </p:tgtEl>
                                        <p:attrNameLst>
                                          <p:attrName>style.visibility</p:attrName>
                                        </p:attrNameLst>
                                      </p:cBhvr>
                                      <p:to>
                                        <p:strVal val="visible"/>
                                      </p:to>
                                    </p:set>
                                    <p:anim calcmode="lin" valueType="num">
                                      <p:cBhvr>
                                        <p:cTn id="15" dur="1000" fill="hold"/>
                                        <p:tgtEl>
                                          <p:spTgt spid="62467">
                                            <p:txEl>
                                              <p:pRg st="1" end="1"/>
                                            </p:txEl>
                                          </p:spTgt>
                                        </p:tgtEl>
                                        <p:attrNameLst>
                                          <p:attrName>ppt_w</p:attrName>
                                        </p:attrNameLst>
                                      </p:cBhvr>
                                      <p:tavLst>
                                        <p:tav tm="0">
                                          <p:val>
                                            <p:strVal val="#ppt_w*0.05"/>
                                          </p:val>
                                        </p:tav>
                                        <p:tav tm="100000">
                                          <p:val>
                                            <p:strVal val="#ppt_w"/>
                                          </p:val>
                                        </p:tav>
                                      </p:tavLst>
                                    </p:anim>
                                    <p:anim calcmode="lin" valueType="num">
                                      <p:cBhvr>
                                        <p:cTn id="16" dur="1000" fill="hold"/>
                                        <p:tgtEl>
                                          <p:spTgt spid="62467">
                                            <p:txEl>
                                              <p:pRg st="1" end="1"/>
                                            </p:txEl>
                                          </p:spTgt>
                                        </p:tgtEl>
                                        <p:attrNameLst>
                                          <p:attrName>ppt_h</p:attrName>
                                        </p:attrNameLst>
                                      </p:cBhvr>
                                      <p:tavLst>
                                        <p:tav tm="0">
                                          <p:val>
                                            <p:strVal val="#ppt_h"/>
                                          </p:val>
                                        </p:tav>
                                        <p:tav tm="100000">
                                          <p:val>
                                            <p:strVal val="#ppt_h"/>
                                          </p:val>
                                        </p:tav>
                                      </p:tavLst>
                                    </p:anim>
                                    <p:anim calcmode="lin" valueType="num">
                                      <p:cBhvr>
                                        <p:cTn id="17" dur="1000" fill="hold"/>
                                        <p:tgtEl>
                                          <p:spTgt spid="62467">
                                            <p:txEl>
                                              <p:pRg st="1" end="1"/>
                                            </p:txEl>
                                          </p:spTgt>
                                        </p:tgtEl>
                                        <p:attrNameLst>
                                          <p:attrName>ppt_x</p:attrName>
                                        </p:attrNameLst>
                                      </p:cBhvr>
                                      <p:tavLst>
                                        <p:tav tm="0">
                                          <p:val>
                                            <p:strVal val="#ppt_x-.2"/>
                                          </p:val>
                                        </p:tav>
                                        <p:tav tm="100000">
                                          <p:val>
                                            <p:strVal val="#ppt_x"/>
                                          </p:val>
                                        </p:tav>
                                      </p:tavLst>
                                    </p:anim>
                                    <p:anim calcmode="lin" valueType="num">
                                      <p:cBhvr>
                                        <p:cTn id="18" dur="1000" fill="hold"/>
                                        <p:tgtEl>
                                          <p:spTgt spid="62467">
                                            <p:txEl>
                                              <p:pRg st="1" end="1"/>
                                            </p:txEl>
                                          </p:spTgt>
                                        </p:tgtEl>
                                        <p:attrNameLst>
                                          <p:attrName>ppt_y</p:attrName>
                                        </p:attrNameLst>
                                      </p:cBhvr>
                                      <p:tavLst>
                                        <p:tav tm="0">
                                          <p:val>
                                            <p:strVal val="#ppt_y"/>
                                          </p:val>
                                        </p:tav>
                                        <p:tav tm="100000">
                                          <p:val>
                                            <p:strVal val="#ppt_y"/>
                                          </p:val>
                                        </p:tav>
                                      </p:tavLst>
                                    </p:anim>
                                    <p:animEffect transition="in" filter="fade">
                                      <p:cBhvr>
                                        <p:cTn id="19" dur="1000"/>
                                        <p:tgtEl>
                                          <p:spTgt spid="62467">
                                            <p:txEl>
                                              <p:pRg st="1" end="1"/>
                                            </p:txEl>
                                          </p:spTgt>
                                        </p:tgtEl>
                                      </p:cBhvr>
                                    </p:animEffect>
                                  </p:childTnLst>
                                </p:cTn>
                              </p:par>
                            </p:childTnLst>
                          </p:cTn>
                        </p:par>
                        <p:par>
                          <p:cTn id="20" fill="hold" nodeType="afterGroup">
                            <p:stCondLst>
                              <p:cond delay="2000"/>
                            </p:stCondLst>
                            <p:childTnLst>
                              <p:par>
                                <p:cTn id="21" presetID="54" presetClass="entr" presetSubtype="0" accel="100000" fill="hold" grpId="0" nodeType="afterEffect">
                                  <p:stCondLst>
                                    <p:cond delay="0"/>
                                  </p:stCondLst>
                                  <p:childTnLst>
                                    <p:set>
                                      <p:cBhvr>
                                        <p:cTn id="22" dur="1" fill="hold">
                                          <p:stCondLst>
                                            <p:cond delay="0"/>
                                          </p:stCondLst>
                                        </p:cTn>
                                        <p:tgtEl>
                                          <p:spTgt spid="62467">
                                            <p:txEl>
                                              <p:pRg st="2" end="2"/>
                                            </p:txEl>
                                          </p:spTgt>
                                        </p:tgtEl>
                                        <p:attrNameLst>
                                          <p:attrName>style.visibility</p:attrName>
                                        </p:attrNameLst>
                                      </p:cBhvr>
                                      <p:to>
                                        <p:strVal val="visible"/>
                                      </p:to>
                                    </p:set>
                                    <p:anim calcmode="lin" valueType="num">
                                      <p:cBhvr>
                                        <p:cTn id="23" dur="1000" fill="hold"/>
                                        <p:tgtEl>
                                          <p:spTgt spid="62467">
                                            <p:txEl>
                                              <p:pRg st="2" end="2"/>
                                            </p:txEl>
                                          </p:spTgt>
                                        </p:tgtEl>
                                        <p:attrNameLst>
                                          <p:attrName>ppt_w</p:attrName>
                                        </p:attrNameLst>
                                      </p:cBhvr>
                                      <p:tavLst>
                                        <p:tav tm="0">
                                          <p:val>
                                            <p:strVal val="#ppt_w*0.05"/>
                                          </p:val>
                                        </p:tav>
                                        <p:tav tm="100000">
                                          <p:val>
                                            <p:strVal val="#ppt_w"/>
                                          </p:val>
                                        </p:tav>
                                      </p:tavLst>
                                    </p:anim>
                                    <p:anim calcmode="lin" valueType="num">
                                      <p:cBhvr>
                                        <p:cTn id="24" dur="1000" fill="hold"/>
                                        <p:tgtEl>
                                          <p:spTgt spid="62467">
                                            <p:txEl>
                                              <p:pRg st="2" end="2"/>
                                            </p:txEl>
                                          </p:spTgt>
                                        </p:tgtEl>
                                        <p:attrNameLst>
                                          <p:attrName>ppt_h</p:attrName>
                                        </p:attrNameLst>
                                      </p:cBhvr>
                                      <p:tavLst>
                                        <p:tav tm="0">
                                          <p:val>
                                            <p:strVal val="#ppt_h"/>
                                          </p:val>
                                        </p:tav>
                                        <p:tav tm="100000">
                                          <p:val>
                                            <p:strVal val="#ppt_h"/>
                                          </p:val>
                                        </p:tav>
                                      </p:tavLst>
                                    </p:anim>
                                    <p:anim calcmode="lin" valueType="num">
                                      <p:cBhvr>
                                        <p:cTn id="25" dur="1000" fill="hold"/>
                                        <p:tgtEl>
                                          <p:spTgt spid="62467">
                                            <p:txEl>
                                              <p:pRg st="2" end="2"/>
                                            </p:txEl>
                                          </p:spTgt>
                                        </p:tgtEl>
                                        <p:attrNameLst>
                                          <p:attrName>ppt_x</p:attrName>
                                        </p:attrNameLst>
                                      </p:cBhvr>
                                      <p:tavLst>
                                        <p:tav tm="0">
                                          <p:val>
                                            <p:strVal val="#ppt_x-.2"/>
                                          </p:val>
                                        </p:tav>
                                        <p:tav tm="100000">
                                          <p:val>
                                            <p:strVal val="#ppt_x"/>
                                          </p:val>
                                        </p:tav>
                                      </p:tavLst>
                                    </p:anim>
                                    <p:anim calcmode="lin" valueType="num">
                                      <p:cBhvr>
                                        <p:cTn id="26" dur="1000" fill="hold"/>
                                        <p:tgtEl>
                                          <p:spTgt spid="62467">
                                            <p:txEl>
                                              <p:pRg st="2" end="2"/>
                                            </p:txEl>
                                          </p:spTgt>
                                        </p:tgtEl>
                                        <p:attrNameLst>
                                          <p:attrName>ppt_y</p:attrName>
                                        </p:attrNameLst>
                                      </p:cBhvr>
                                      <p:tavLst>
                                        <p:tav tm="0">
                                          <p:val>
                                            <p:strVal val="#ppt_y"/>
                                          </p:val>
                                        </p:tav>
                                        <p:tav tm="100000">
                                          <p:val>
                                            <p:strVal val="#ppt_y"/>
                                          </p:val>
                                        </p:tav>
                                      </p:tavLst>
                                    </p:anim>
                                    <p:animEffect transition="in" filter="fade">
                                      <p:cBhvr>
                                        <p:cTn id="27" dur="1000"/>
                                        <p:tgtEl>
                                          <p:spTgt spid="62467">
                                            <p:txEl>
                                              <p:pRg st="2" end="2"/>
                                            </p:txEl>
                                          </p:spTgt>
                                        </p:tgtEl>
                                      </p:cBhvr>
                                    </p:animEffect>
                                  </p:childTnLst>
                                </p:cTn>
                              </p:par>
                            </p:childTnLst>
                          </p:cTn>
                        </p:par>
                        <p:par>
                          <p:cTn id="28" fill="hold" nodeType="afterGroup">
                            <p:stCondLst>
                              <p:cond delay="3000"/>
                            </p:stCondLst>
                            <p:childTnLst>
                              <p:par>
                                <p:cTn id="29" presetID="54" presetClass="entr" presetSubtype="0" accel="100000" fill="hold" grpId="0" nodeType="afterEffect">
                                  <p:stCondLst>
                                    <p:cond delay="0"/>
                                  </p:stCondLst>
                                  <p:childTnLst>
                                    <p:set>
                                      <p:cBhvr>
                                        <p:cTn id="30" dur="1" fill="hold">
                                          <p:stCondLst>
                                            <p:cond delay="0"/>
                                          </p:stCondLst>
                                        </p:cTn>
                                        <p:tgtEl>
                                          <p:spTgt spid="62467">
                                            <p:txEl>
                                              <p:pRg st="3" end="3"/>
                                            </p:txEl>
                                          </p:spTgt>
                                        </p:tgtEl>
                                        <p:attrNameLst>
                                          <p:attrName>style.visibility</p:attrName>
                                        </p:attrNameLst>
                                      </p:cBhvr>
                                      <p:to>
                                        <p:strVal val="visible"/>
                                      </p:to>
                                    </p:set>
                                    <p:anim calcmode="lin" valueType="num">
                                      <p:cBhvr>
                                        <p:cTn id="31" dur="1000" fill="hold"/>
                                        <p:tgtEl>
                                          <p:spTgt spid="62467">
                                            <p:txEl>
                                              <p:pRg st="3" end="3"/>
                                            </p:txEl>
                                          </p:spTgt>
                                        </p:tgtEl>
                                        <p:attrNameLst>
                                          <p:attrName>ppt_w</p:attrName>
                                        </p:attrNameLst>
                                      </p:cBhvr>
                                      <p:tavLst>
                                        <p:tav tm="0">
                                          <p:val>
                                            <p:strVal val="#ppt_w*0.05"/>
                                          </p:val>
                                        </p:tav>
                                        <p:tav tm="100000">
                                          <p:val>
                                            <p:strVal val="#ppt_w"/>
                                          </p:val>
                                        </p:tav>
                                      </p:tavLst>
                                    </p:anim>
                                    <p:anim calcmode="lin" valueType="num">
                                      <p:cBhvr>
                                        <p:cTn id="32" dur="1000" fill="hold"/>
                                        <p:tgtEl>
                                          <p:spTgt spid="62467">
                                            <p:txEl>
                                              <p:pRg st="3" end="3"/>
                                            </p:txEl>
                                          </p:spTgt>
                                        </p:tgtEl>
                                        <p:attrNameLst>
                                          <p:attrName>ppt_h</p:attrName>
                                        </p:attrNameLst>
                                      </p:cBhvr>
                                      <p:tavLst>
                                        <p:tav tm="0">
                                          <p:val>
                                            <p:strVal val="#ppt_h"/>
                                          </p:val>
                                        </p:tav>
                                        <p:tav tm="100000">
                                          <p:val>
                                            <p:strVal val="#ppt_h"/>
                                          </p:val>
                                        </p:tav>
                                      </p:tavLst>
                                    </p:anim>
                                    <p:anim calcmode="lin" valueType="num">
                                      <p:cBhvr>
                                        <p:cTn id="33" dur="1000" fill="hold"/>
                                        <p:tgtEl>
                                          <p:spTgt spid="62467">
                                            <p:txEl>
                                              <p:pRg st="3" end="3"/>
                                            </p:txEl>
                                          </p:spTgt>
                                        </p:tgtEl>
                                        <p:attrNameLst>
                                          <p:attrName>ppt_x</p:attrName>
                                        </p:attrNameLst>
                                      </p:cBhvr>
                                      <p:tavLst>
                                        <p:tav tm="0">
                                          <p:val>
                                            <p:strVal val="#ppt_x-.2"/>
                                          </p:val>
                                        </p:tav>
                                        <p:tav tm="100000">
                                          <p:val>
                                            <p:strVal val="#ppt_x"/>
                                          </p:val>
                                        </p:tav>
                                      </p:tavLst>
                                    </p:anim>
                                    <p:anim calcmode="lin" valueType="num">
                                      <p:cBhvr>
                                        <p:cTn id="34" dur="1000" fill="hold"/>
                                        <p:tgtEl>
                                          <p:spTgt spid="62467">
                                            <p:txEl>
                                              <p:pRg st="3" end="3"/>
                                            </p:txEl>
                                          </p:spTgt>
                                        </p:tgtEl>
                                        <p:attrNameLst>
                                          <p:attrName>ppt_y</p:attrName>
                                        </p:attrNameLst>
                                      </p:cBhvr>
                                      <p:tavLst>
                                        <p:tav tm="0">
                                          <p:val>
                                            <p:strVal val="#ppt_y"/>
                                          </p:val>
                                        </p:tav>
                                        <p:tav tm="100000">
                                          <p:val>
                                            <p:strVal val="#ppt_y"/>
                                          </p:val>
                                        </p:tav>
                                      </p:tavLst>
                                    </p:anim>
                                    <p:animEffect transition="in" filter="fade">
                                      <p:cBhvr>
                                        <p:cTn id="35" dur="1000"/>
                                        <p:tgtEl>
                                          <p:spTgt spid="62467">
                                            <p:txEl>
                                              <p:pRg st="3" end="3"/>
                                            </p:txEl>
                                          </p:spTgt>
                                        </p:tgtEl>
                                      </p:cBhvr>
                                    </p:animEffect>
                                  </p:childTnLst>
                                </p:cTn>
                              </p:par>
                            </p:childTnLst>
                          </p:cTn>
                        </p:par>
                        <p:par>
                          <p:cTn id="36" fill="hold" nodeType="afterGroup">
                            <p:stCondLst>
                              <p:cond delay="4000"/>
                            </p:stCondLst>
                            <p:childTnLst>
                              <p:par>
                                <p:cTn id="37" presetID="54" presetClass="entr" presetSubtype="0" accel="100000" fill="hold" grpId="0" nodeType="afterEffect">
                                  <p:stCondLst>
                                    <p:cond delay="0"/>
                                  </p:stCondLst>
                                  <p:childTnLst>
                                    <p:set>
                                      <p:cBhvr>
                                        <p:cTn id="38" dur="1" fill="hold">
                                          <p:stCondLst>
                                            <p:cond delay="0"/>
                                          </p:stCondLst>
                                        </p:cTn>
                                        <p:tgtEl>
                                          <p:spTgt spid="62467">
                                            <p:txEl>
                                              <p:pRg st="4" end="4"/>
                                            </p:txEl>
                                          </p:spTgt>
                                        </p:tgtEl>
                                        <p:attrNameLst>
                                          <p:attrName>style.visibility</p:attrName>
                                        </p:attrNameLst>
                                      </p:cBhvr>
                                      <p:to>
                                        <p:strVal val="visible"/>
                                      </p:to>
                                    </p:set>
                                    <p:anim calcmode="lin" valueType="num">
                                      <p:cBhvr>
                                        <p:cTn id="39" dur="1000" fill="hold"/>
                                        <p:tgtEl>
                                          <p:spTgt spid="62467">
                                            <p:txEl>
                                              <p:pRg st="4" end="4"/>
                                            </p:txEl>
                                          </p:spTgt>
                                        </p:tgtEl>
                                        <p:attrNameLst>
                                          <p:attrName>ppt_w</p:attrName>
                                        </p:attrNameLst>
                                      </p:cBhvr>
                                      <p:tavLst>
                                        <p:tav tm="0">
                                          <p:val>
                                            <p:strVal val="#ppt_w*0.05"/>
                                          </p:val>
                                        </p:tav>
                                        <p:tav tm="100000">
                                          <p:val>
                                            <p:strVal val="#ppt_w"/>
                                          </p:val>
                                        </p:tav>
                                      </p:tavLst>
                                    </p:anim>
                                    <p:anim calcmode="lin" valueType="num">
                                      <p:cBhvr>
                                        <p:cTn id="40" dur="1000" fill="hold"/>
                                        <p:tgtEl>
                                          <p:spTgt spid="62467">
                                            <p:txEl>
                                              <p:pRg st="4" end="4"/>
                                            </p:txEl>
                                          </p:spTgt>
                                        </p:tgtEl>
                                        <p:attrNameLst>
                                          <p:attrName>ppt_h</p:attrName>
                                        </p:attrNameLst>
                                      </p:cBhvr>
                                      <p:tavLst>
                                        <p:tav tm="0">
                                          <p:val>
                                            <p:strVal val="#ppt_h"/>
                                          </p:val>
                                        </p:tav>
                                        <p:tav tm="100000">
                                          <p:val>
                                            <p:strVal val="#ppt_h"/>
                                          </p:val>
                                        </p:tav>
                                      </p:tavLst>
                                    </p:anim>
                                    <p:anim calcmode="lin" valueType="num">
                                      <p:cBhvr>
                                        <p:cTn id="41" dur="1000" fill="hold"/>
                                        <p:tgtEl>
                                          <p:spTgt spid="62467">
                                            <p:txEl>
                                              <p:pRg st="4" end="4"/>
                                            </p:txEl>
                                          </p:spTgt>
                                        </p:tgtEl>
                                        <p:attrNameLst>
                                          <p:attrName>ppt_x</p:attrName>
                                        </p:attrNameLst>
                                      </p:cBhvr>
                                      <p:tavLst>
                                        <p:tav tm="0">
                                          <p:val>
                                            <p:strVal val="#ppt_x-.2"/>
                                          </p:val>
                                        </p:tav>
                                        <p:tav tm="100000">
                                          <p:val>
                                            <p:strVal val="#ppt_x"/>
                                          </p:val>
                                        </p:tav>
                                      </p:tavLst>
                                    </p:anim>
                                    <p:anim calcmode="lin" valueType="num">
                                      <p:cBhvr>
                                        <p:cTn id="42" dur="1000" fill="hold"/>
                                        <p:tgtEl>
                                          <p:spTgt spid="62467">
                                            <p:txEl>
                                              <p:pRg st="4" end="4"/>
                                            </p:txEl>
                                          </p:spTgt>
                                        </p:tgtEl>
                                        <p:attrNameLst>
                                          <p:attrName>ppt_y</p:attrName>
                                        </p:attrNameLst>
                                      </p:cBhvr>
                                      <p:tavLst>
                                        <p:tav tm="0">
                                          <p:val>
                                            <p:strVal val="#ppt_y"/>
                                          </p:val>
                                        </p:tav>
                                        <p:tav tm="100000">
                                          <p:val>
                                            <p:strVal val="#ppt_y"/>
                                          </p:val>
                                        </p:tav>
                                      </p:tavLst>
                                    </p:anim>
                                    <p:animEffect transition="in" filter="fade">
                                      <p:cBhvr>
                                        <p:cTn id="43" dur="1000"/>
                                        <p:tgtEl>
                                          <p:spTgt spid="62467">
                                            <p:txEl>
                                              <p:pRg st="4" end="4"/>
                                            </p:txEl>
                                          </p:spTgt>
                                        </p:tgtEl>
                                      </p:cBhvr>
                                    </p:animEffect>
                                  </p:childTnLst>
                                </p:cTn>
                              </p:par>
                            </p:childTnLst>
                          </p:cTn>
                        </p:par>
                        <p:par>
                          <p:cTn id="44" fill="hold" nodeType="afterGroup">
                            <p:stCondLst>
                              <p:cond delay="5000"/>
                            </p:stCondLst>
                            <p:childTnLst>
                              <p:par>
                                <p:cTn id="45" presetID="54" presetClass="entr" presetSubtype="0" accel="100000" fill="hold" grpId="0" nodeType="afterEffect">
                                  <p:stCondLst>
                                    <p:cond delay="0"/>
                                  </p:stCondLst>
                                  <p:childTnLst>
                                    <p:set>
                                      <p:cBhvr>
                                        <p:cTn id="46" dur="1" fill="hold">
                                          <p:stCondLst>
                                            <p:cond delay="0"/>
                                          </p:stCondLst>
                                        </p:cTn>
                                        <p:tgtEl>
                                          <p:spTgt spid="62468">
                                            <p:txEl>
                                              <p:pRg st="0" end="0"/>
                                            </p:txEl>
                                          </p:spTgt>
                                        </p:tgtEl>
                                        <p:attrNameLst>
                                          <p:attrName>style.visibility</p:attrName>
                                        </p:attrNameLst>
                                      </p:cBhvr>
                                      <p:to>
                                        <p:strVal val="visible"/>
                                      </p:to>
                                    </p:set>
                                    <p:anim calcmode="lin" valueType="num">
                                      <p:cBhvr>
                                        <p:cTn id="47" dur="1000" fill="hold"/>
                                        <p:tgtEl>
                                          <p:spTgt spid="62468">
                                            <p:txEl>
                                              <p:pRg st="0" end="0"/>
                                            </p:txEl>
                                          </p:spTgt>
                                        </p:tgtEl>
                                        <p:attrNameLst>
                                          <p:attrName>ppt_w</p:attrName>
                                        </p:attrNameLst>
                                      </p:cBhvr>
                                      <p:tavLst>
                                        <p:tav tm="0">
                                          <p:val>
                                            <p:strVal val="#ppt_w*0.05"/>
                                          </p:val>
                                        </p:tav>
                                        <p:tav tm="100000">
                                          <p:val>
                                            <p:strVal val="#ppt_w"/>
                                          </p:val>
                                        </p:tav>
                                      </p:tavLst>
                                    </p:anim>
                                    <p:anim calcmode="lin" valueType="num">
                                      <p:cBhvr>
                                        <p:cTn id="48" dur="1000" fill="hold"/>
                                        <p:tgtEl>
                                          <p:spTgt spid="62468">
                                            <p:txEl>
                                              <p:pRg st="0" end="0"/>
                                            </p:txEl>
                                          </p:spTgt>
                                        </p:tgtEl>
                                        <p:attrNameLst>
                                          <p:attrName>ppt_h</p:attrName>
                                        </p:attrNameLst>
                                      </p:cBhvr>
                                      <p:tavLst>
                                        <p:tav tm="0">
                                          <p:val>
                                            <p:strVal val="#ppt_h"/>
                                          </p:val>
                                        </p:tav>
                                        <p:tav tm="100000">
                                          <p:val>
                                            <p:strVal val="#ppt_h"/>
                                          </p:val>
                                        </p:tav>
                                      </p:tavLst>
                                    </p:anim>
                                    <p:anim calcmode="lin" valueType="num">
                                      <p:cBhvr>
                                        <p:cTn id="49" dur="1000" fill="hold"/>
                                        <p:tgtEl>
                                          <p:spTgt spid="62468">
                                            <p:txEl>
                                              <p:pRg st="0" end="0"/>
                                            </p:txEl>
                                          </p:spTgt>
                                        </p:tgtEl>
                                        <p:attrNameLst>
                                          <p:attrName>ppt_x</p:attrName>
                                        </p:attrNameLst>
                                      </p:cBhvr>
                                      <p:tavLst>
                                        <p:tav tm="0">
                                          <p:val>
                                            <p:strVal val="#ppt_x-.2"/>
                                          </p:val>
                                        </p:tav>
                                        <p:tav tm="100000">
                                          <p:val>
                                            <p:strVal val="#ppt_x"/>
                                          </p:val>
                                        </p:tav>
                                      </p:tavLst>
                                    </p:anim>
                                    <p:anim calcmode="lin" valueType="num">
                                      <p:cBhvr>
                                        <p:cTn id="50" dur="1000" fill="hold"/>
                                        <p:tgtEl>
                                          <p:spTgt spid="62468">
                                            <p:txEl>
                                              <p:pRg st="0" end="0"/>
                                            </p:txEl>
                                          </p:spTgt>
                                        </p:tgtEl>
                                        <p:attrNameLst>
                                          <p:attrName>ppt_y</p:attrName>
                                        </p:attrNameLst>
                                      </p:cBhvr>
                                      <p:tavLst>
                                        <p:tav tm="0">
                                          <p:val>
                                            <p:strVal val="#ppt_y"/>
                                          </p:val>
                                        </p:tav>
                                        <p:tav tm="100000">
                                          <p:val>
                                            <p:strVal val="#ppt_y"/>
                                          </p:val>
                                        </p:tav>
                                      </p:tavLst>
                                    </p:anim>
                                    <p:animEffect transition="in" filter="fade">
                                      <p:cBhvr>
                                        <p:cTn id="51" dur="1000"/>
                                        <p:tgtEl>
                                          <p:spTgt spid="62468">
                                            <p:txEl>
                                              <p:pRg st="0" end="0"/>
                                            </p:txEl>
                                          </p:spTgt>
                                        </p:tgtEl>
                                      </p:cBhvr>
                                    </p:animEffect>
                                  </p:childTnLst>
                                </p:cTn>
                              </p:par>
                            </p:childTnLst>
                          </p:cTn>
                        </p:par>
                        <p:par>
                          <p:cTn id="52" fill="hold" nodeType="afterGroup">
                            <p:stCondLst>
                              <p:cond delay="6000"/>
                            </p:stCondLst>
                            <p:childTnLst>
                              <p:par>
                                <p:cTn id="53" presetID="54" presetClass="entr" presetSubtype="0" accel="100000" fill="hold" grpId="0" nodeType="afterEffect">
                                  <p:stCondLst>
                                    <p:cond delay="0"/>
                                  </p:stCondLst>
                                  <p:childTnLst>
                                    <p:set>
                                      <p:cBhvr>
                                        <p:cTn id="54" dur="1" fill="hold">
                                          <p:stCondLst>
                                            <p:cond delay="0"/>
                                          </p:stCondLst>
                                        </p:cTn>
                                        <p:tgtEl>
                                          <p:spTgt spid="62468">
                                            <p:txEl>
                                              <p:pRg st="1" end="1"/>
                                            </p:txEl>
                                          </p:spTgt>
                                        </p:tgtEl>
                                        <p:attrNameLst>
                                          <p:attrName>style.visibility</p:attrName>
                                        </p:attrNameLst>
                                      </p:cBhvr>
                                      <p:to>
                                        <p:strVal val="visible"/>
                                      </p:to>
                                    </p:set>
                                    <p:anim calcmode="lin" valueType="num">
                                      <p:cBhvr>
                                        <p:cTn id="55" dur="1000" fill="hold"/>
                                        <p:tgtEl>
                                          <p:spTgt spid="62468">
                                            <p:txEl>
                                              <p:pRg st="1" end="1"/>
                                            </p:txEl>
                                          </p:spTgt>
                                        </p:tgtEl>
                                        <p:attrNameLst>
                                          <p:attrName>ppt_w</p:attrName>
                                        </p:attrNameLst>
                                      </p:cBhvr>
                                      <p:tavLst>
                                        <p:tav tm="0">
                                          <p:val>
                                            <p:strVal val="#ppt_w*0.05"/>
                                          </p:val>
                                        </p:tav>
                                        <p:tav tm="100000">
                                          <p:val>
                                            <p:strVal val="#ppt_w"/>
                                          </p:val>
                                        </p:tav>
                                      </p:tavLst>
                                    </p:anim>
                                    <p:anim calcmode="lin" valueType="num">
                                      <p:cBhvr>
                                        <p:cTn id="56" dur="1000" fill="hold"/>
                                        <p:tgtEl>
                                          <p:spTgt spid="62468">
                                            <p:txEl>
                                              <p:pRg st="1" end="1"/>
                                            </p:txEl>
                                          </p:spTgt>
                                        </p:tgtEl>
                                        <p:attrNameLst>
                                          <p:attrName>ppt_h</p:attrName>
                                        </p:attrNameLst>
                                      </p:cBhvr>
                                      <p:tavLst>
                                        <p:tav tm="0">
                                          <p:val>
                                            <p:strVal val="#ppt_h"/>
                                          </p:val>
                                        </p:tav>
                                        <p:tav tm="100000">
                                          <p:val>
                                            <p:strVal val="#ppt_h"/>
                                          </p:val>
                                        </p:tav>
                                      </p:tavLst>
                                    </p:anim>
                                    <p:anim calcmode="lin" valueType="num">
                                      <p:cBhvr>
                                        <p:cTn id="57" dur="1000" fill="hold"/>
                                        <p:tgtEl>
                                          <p:spTgt spid="62468">
                                            <p:txEl>
                                              <p:pRg st="1" end="1"/>
                                            </p:txEl>
                                          </p:spTgt>
                                        </p:tgtEl>
                                        <p:attrNameLst>
                                          <p:attrName>ppt_x</p:attrName>
                                        </p:attrNameLst>
                                      </p:cBhvr>
                                      <p:tavLst>
                                        <p:tav tm="0">
                                          <p:val>
                                            <p:strVal val="#ppt_x-.2"/>
                                          </p:val>
                                        </p:tav>
                                        <p:tav tm="100000">
                                          <p:val>
                                            <p:strVal val="#ppt_x"/>
                                          </p:val>
                                        </p:tav>
                                      </p:tavLst>
                                    </p:anim>
                                    <p:anim calcmode="lin" valueType="num">
                                      <p:cBhvr>
                                        <p:cTn id="58" dur="1000" fill="hold"/>
                                        <p:tgtEl>
                                          <p:spTgt spid="62468">
                                            <p:txEl>
                                              <p:pRg st="1" end="1"/>
                                            </p:txEl>
                                          </p:spTgt>
                                        </p:tgtEl>
                                        <p:attrNameLst>
                                          <p:attrName>ppt_y</p:attrName>
                                        </p:attrNameLst>
                                      </p:cBhvr>
                                      <p:tavLst>
                                        <p:tav tm="0">
                                          <p:val>
                                            <p:strVal val="#ppt_y"/>
                                          </p:val>
                                        </p:tav>
                                        <p:tav tm="100000">
                                          <p:val>
                                            <p:strVal val="#ppt_y"/>
                                          </p:val>
                                        </p:tav>
                                      </p:tavLst>
                                    </p:anim>
                                    <p:animEffect transition="in" filter="fade">
                                      <p:cBhvr>
                                        <p:cTn id="59" dur="1000"/>
                                        <p:tgtEl>
                                          <p:spTgt spid="62468">
                                            <p:txEl>
                                              <p:pRg st="1" end="1"/>
                                            </p:txEl>
                                          </p:spTgt>
                                        </p:tgtEl>
                                      </p:cBhvr>
                                    </p:animEffect>
                                  </p:childTnLst>
                                </p:cTn>
                              </p:par>
                            </p:childTnLst>
                          </p:cTn>
                        </p:par>
                        <p:par>
                          <p:cTn id="60" fill="hold" nodeType="afterGroup">
                            <p:stCondLst>
                              <p:cond delay="7000"/>
                            </p:stCondLst>
                            <p:childTnLst>
                              <p:par>
                                <p:cTn id="61" presetID="54" presetClass="entr" presetSubtype="0" accel="100000" fill="hold" grpId="0" nodeType="afterEffect">
                                  <p:stCondLst>
                                    <p:cond delay="0"/>
                                  </p:stCondLst>
                                  <p:childTnLst>
                                    <p:set>
                                      <p:cBhvr>
                                        <p:cTn id="62" dur="1" fill="hold">
                                          <p:stCondLst>
                                            <p:cond delay="0"/>
                                          </p:stCondLst>
                                        </p:cTn>
                                        <p:tgtEl>
                                          <p:spTgt spid="62468">
                                            <p:txEl>
                                              <p:pRg st="2" end="2"/>
                                            </p:txEl>
                                          </p:spTgt>
                                        </p:tgtEl>
                                        <p:attrNameLst>
                                          <p:attrName>style.visibility</p:attrName>
                                        </p:attrNameLst>
                                      </p:cBhvr>
                                      <p:to>
                                        <p:strVal val="visible"/>
                                      </p:to>
                                    </p:set>
                                    <p:anim calcmode="lin" valueType="num">
                                      <p:cBhvr>
                                        <p:cTn id="63" dur="1000" fill="hold"/>
                                        <p:tgtEl>
                                          <p:spTgt spid="62468">
                                            <p:txEl>
                                              <p:pRg st="2" end="2"/>
                                            </p:txEl>
                                          </p:spTgt>
                                        </p:tgtEl>
                                        <p:attrNameLst>
                                          <p:attrName>ppt_w</p:attrName>
                                        </p:attrNameLst>
                                      </p:cBhvr>
                                      <p:tavLst>
                                        <p:tav tm="0">
                                          <p:val>
                                            <p:strVal val="#ppt_w*0.05"/>
                                          </p:val>
                                        </p:tav>
                                        <p:tav tm="100000">
                                          <p:val>
                                            <p:strVal val="#ppt_w"/>
                                          </p:val>
                                        </p:tav>
                                      </p:tavLst>
                                    </p:anim>
                                    <p:anim calcmode="lin" valueType="num">
                                      <p:cBhvr>
                                        <p:cTn id="64" dur="1000" fill="hold"/>
                                        <p:tgtEl>
                                          <p:spTgt spid="62468">
                                            <p:txEl>
                                              <p:pRg st="2" end="2"/>
                                            </p:txEl>
                                          </p:spTgt>
                                        </p:tgtEl>
                                        <p:attrNameLst>
                                          <p:attrName>ppt_h</p:attrName>
                                        </p:attrNameLst>
                                      </p:cBhvr>
                                      <p:tavLst>
                                        <p:tav tm="0">
                                          <p:val>
                                            <p:strVal val="#ppt_h"/>
                                          </p:val>
                                        </p:tav>
                                        <p:tav tm="100000">
                                          <p:val>
                                            <p:strVal val="#ppt_h"/>
                                          </p:val>
                                        </p:tav>
                                      </p:tavLst>
                                    </p:anim>
                                    <p:anim calcmode="lin" valueType="num">
                                      <p:cBhvr>
                                        <p:cTn id="65" dur="1000" fill="hold"/>
                                        <p:tgtEl>
                                          <p:spTgt spid="62468">
                                            <p:txEl>
                                              <p:pRg st="2" end="2"/>
                                            </p:txEl>
                                          </p:spTgt>
                                        </p:tgtEl>
                                        <p:attrNameLst>
                                          <p:attrName>ppt_x</p:attrName>
                                        </p:attrNameLst>
                                      </p:cBhvr>
                                      <p:tavLst>
                                        <p:tav tm="0">
                                          <p:val>
                                            <p:strVal val="#ppt_x-.2"/>
                                          </p:val>
                                        </p:tav>
                                        <p:tav tm="100000">
                                          <p:val>
                                            <p:strVal val="#ppt_x"/>
                                          </p:val>
                                        </p:tav>
                                      </p:tavLst>
                                    </p:anim>
                                    <p:anim calcmode="lin" valueType="num">
                                      <p:cBhvr>
                                        <p:cTn id="66" dur="1000" fill="hold"/>
                                        <p:tgtEl>
                                          <p:spTgt spid="62468">
                                            <p:txEl>
                                              <p:pRg st="2" end="2"/>
                                            </p:txEl>
                                          </p:spTgt>
                                        </p:tgtEl>
                                        <p:attrNameLst>
                                          <p:attrName>ppt_y</p:attrName>
                                        </p:attrNameLst>
                                      </p:cBhvr>
                                      <p:tavLst>
                                        <p:tav tm="0">
                                          <p:val>
                                            <p:strVal val="#ppt_y"/>
                                          </p:val>
                                        </p:tav>
                                        <p:tav tm="100000">
                                          <p:val>
                                            <p:strVal val="#ppt_y"/>
                                          </p:val>
                                        </p:tav>
                                      </p:tavLst>
                                    </p:anim>
                                    <p:animEffect transition="in" filter="fade">
                                      <p:cBhvr>
                                        <p:cTn id="67" dur="1000"/>
                                        <p:tgtEl>
                                          <p:spTgt spid="62468">
                                            <p:txEl>
                                              <p:pRg st="2" end="2"/>
                                            </p:txEl>
                                          </p:spTgt>
                                        </p:tgtEl>
                                      </p:cBhvr>
                                    </p:animEffect>
                                  </p:childTnLst>
                                </p:cTn>
                              </p:par>
                            </p:childTnLst>
                          </p:cTn>
                        </p:par>
                        <p:par>
                          <p:cTn id="68" fill="hold" nodeType="afterGroup">
                            <p:stCondLst>
                              <p:cond delay="8000"/>
                            </p:stCondLst>
                            <p:childTnLst>
                              <p:par>
                                <p:cTn id="69" presetID="54" presetClass="entr" presetSubtype="0" accel="100000" fill="hold" grpId="0" nodeType="afterEffect">
                                  <p:stCondLst>
                                    <p:cond delay="0"/>
                                  </p:stCondLst>
                                  <p:childTnLst>
                                    <p:set>
                                      <p:cBhvr>
                                        <p:cTn id="70" dur="1" fill="hold">
                                          <p:stCondLst>
                                            <p:cond delay="0"/>
                                          </p:stCondLst>
                                        </p:cTn>
                                        <p:tgtEl>
                                          <p:spTgt spid="62468">
                                            <p:txEl>
                                              <p:pRg st="3" end="3"/>
                                            </p:txEl>
                                          </p:spTgt>
                                        </p:tgtEl>
                                        <p:attrNameLst>
                                          <p:attrName>style.visibility</p:attrName>
                                        </p:attrNameLst>
                                      </p:cBhvr>
                                      <p:to>
                                        <p:strVal val="visible"/>
                                      </p:to>
                                    </p:set>
                                    <p:anim calcmode="lin" valueType="num">
                                      <p:cBhvr>
                                        <p:cTn id="71" dur="1000" fill="hold"/>
                                        <p:tgtEl>
                                          <p:spTgt spid="62468">
                                            <p:txEl>
                                              <p:pRg st="3" end="3"/>
                                            </p:txEl>
                                          </p:spTgt>
                                        </p:tgtEl>
                                        <p:attrNameLst>
                                          <p:attrName>ppt_w</p:attrName>
                                        </p:attrNameLst>
                                      </p:cBhvr>
                                      <p:tavLst>
                                        <p:tav tm="0">
                                          <p:val>
                                            <p:strVal val="#ppt_w*0.05"/>
                                          </p:val>
                                        </p:tav>
                                        <p:tav tm="100000">
                                          <p:val>
                                            <p:strVal val="#ppt_w"/>
                                          </p:val>
                                        </p:tav>
                                      </p:tavLst>
                                    </p:anim>
                                    <p:anim calcmode="lin" valueType="num">
                                      <p:cBhvr>
                                        <p:cTn id="72" dur="1000" fill="hold"/>
                                        <p:tgtEl>
                                          <p:spTgt spid="62468">
                                            <p:txEl>
                                              <p:pRg st="3" end="3"/>
                                            </p:txEl>
                                          </p:spTgt>
                                        </p:tgtEl>
                                        <p:attrNameLst>
                                          <p:attrName>ppt_h</p:attrName>
                                        </p:attrNameLst>
                                      </p:cBhvr>
                                      <p:tavLst>
                                        <p:tav tm="0">
                                          <p:val>
                                            <p:strVal val="#ppt_h"/>
                                          </p:val>
                                        </p:tav>
                                        <p:tav tm="100000">
                                          <p:val>
                                            <p:strVal val="#ppt_h"/>
                                          </p:val>
                                        </p:tav>
                                      </p:tavLst>
                                    </p:anim>
                                    <p:anim calcmode="lin" valueType="num">
                                      <p:cBhvr>
                                        <p:cTn id="73" dur="1000" fill="hold"/>
                                        <p:tgtEl>
                                          <p:spTgt spid="62468">
                                            <p:txEl>
                                              <p:pRg st="3" end="3"/>
                                            </p:txEl>
                                          </p:spTgt>
                                        </p:tgtEl>
                                        <p:attrNameLst>
                                          <p:attrName>ppt_x</p:attrName>
                                        </p:attrNameLst>
                                      </p:cBhvr>
                                      <p:tavLst>
                                        <p:tav tm="0">
                                          <p:val>
                                            <p:strVal val="#ppt_x-.2"/>
                                          </p:val>
                                        </p:tav>
                                        <p:tav tm="100000">
                                          <p:val>
                                            <p:strVal val="#ppt_x"/>
                                          </p:val>
                                        </p:tav>
                                      </p:tavLst>
                                    </p:anim>
                                    <p:anim calcmode="lin" valueType="num">
                                      <p:cBhvr>
                                        <p:cTn id="74" dur="1000" fill="hold"/>
                                        <p:tgtEl>
                                          <p:spTgt spid="62468">
                                            <p:txEl>
                                              <p:pRg st="3" end="3"/>
                                            </p:txEl>
                                          </p:spTgt>
                                        </p:tgtEl>
                                        <p:attrNameLst>
                                          <p:attrName>ppt_y</p:attrName>
                                        </p:attrNameLst>
                                      </p:cBhvr>
                                      <p:tavLst>
                                        <p:tav tm="0">
                                          <p:val>
                                            <p:strVal val="#ppt_y"/>
                                          </p:val>
                                        </p:tav>
                                        <p:tav tm="100000">
                                          <p:val>
                                            <p:strVal val="#ppt_y"/>
                                          </p:val>
                                        </p:tav>
                                      </p:tavLst>
                                    </p:anim>
                                    <p:animEffect transition="in" filter="fade">
                                      <p:cBhvr>
                                        <p:cTn id="75" dur="1000"/>
                                        <p:tgtEl>
                                          <p:spTgt spid="62468">
                                            <p:txEl>
                                              <p:pRg st="3" end="3"/>
                                            </p:txEl>
                                          </p:spTgt>
                                        </p:tgtEl>
                                      </p:cBhvr>
                                    </p:animEffect>
                                  </p:childTnLst>
                                </p:cTn>
                              </p:par>
                            </p:childTnLst>
                          </p:cTn>
                        </p:par>
                        <p:par>
                          <p:cTn id="76" fill="hold" nodeType="afterGroup">
                            <p:stCondLst>
                              <p:cond delay="9000"/>
                            </p:stCondLst>
                            <p:childTnLst>
                              <p:par>
                                <p:cTn id="77" presetID="54" presetClass="entr" presetSubtype="0" accel="100000" fill="hold" grpId="0" nodeType="afterEffect">
                                  <p:stCondLst>
                                    <p:cond delay="0"/>
                                  </p:stCondLst>
                                  <p:childTnLst>
                                    <p:set>
                                      <p:cBhvr>
                                        <p:cTn id="78" dur="1" fill="hold">
                                          <p:stCondLst>
                                            <p:cond delay="0"/>
                                          </p:stCondLst>
                                        </p:cTn>
                                        <p:tgtEl>
                                          <p:spTgt spid="62468">
                                            <p:txEl>
                                              <p:pRg st="4" end="4"/>
                                            </p:txEl>
                                          </p:spTgt>
                                        </p:tgtEl>
                                        <p:attrNameLst>
                                          <p:attrName>style.visibility</p:attrName>
                                        </p:attrNameLst>
                                      </p:cBhvr>
                                      <p:to>
                                        <p:strVal val="visible"/>
                                      </p:to>
                                    </p:set>
                                    <p:anim calcmode="lin" valueType="num">
                                      <p:cBhvr>
                                        <p:cTn id="79" dur="1000" fill="hold"/>
                                        <p:tgtEl>
                                          <p:spTgt spid="62468">
                                            <p:txEl>
                                              <p:pRg st="4" end="4"/>
                                            </p:txEl>
                                          </p:spTgt>
                                        </p:tgtEl>
                                        <p:attrNameLst>
                                          <p:attrName>ppt_w</p:attrName>
                                        </p:attrNameLst>
                                      </p:cBhvr>
                                      <p:tavLst>
                                        <p:tav tm="0">
                                          <p:val>
                                            <p:strVal val="#ppt_w*0.05"/>
                                          </p:val>
                                        </p:tav>
                                        <p:tav tm="100000">
                                          <p:val>
                                            <p:strVal val="#ppt_w"/>
                                          </p:val>
                                        </p:tav>
                                      </p:tavLst>
                                    </p:anim>
                                    <p:anim calcmode="lin" valueType="num">
                                      <p:cBhvr>
                                        <p:cTn id="80" dur="1000" fill="hold"/>
                                        <p:tgtEl>
                                          <p:spTgt spid="62468">
                                            <p:txEl>
                                              <p:pRg st="4" end="4"/>
                                            </p:txEl>
                                          </p:spTgt>
                                        </p:tgtEl>
                                        <p:attrNameLst>
                                          <p:attrName>ppt_h</p:attrName>
                                        </p:attrNameLst>
                                      </p:cBhvr>
                                      <p:tavLst>
                                        <p:tav tm="0">
                                          <p:val>
                                            <p:strVal val="#ppt_h"/>
                                          </p:val>
                                        </p:tav>
                                        <p:tav tm="100000">
                                          <p:val>
                                            <p:strVal val="#ppt_h"/>
                                          </p:val>
                                        </p:tav>
                                      </p:tavLst>
                                    </p:anim>
                                    <p:anim calcmode="lin" valueType="num">
                                      <p:cBhvr>
                                        <p:cTn id="81" dur="1000" fill="hold"/>
                                        <p:tgtEl>
                                          <p:spTgt spid="62468">
                                            <p:txEl>
                                              <p:pRg st="4" end="4"/>
                                            </p:txEl>
                                          </p:spTgt>
                                        </p:tgtEl>
                                        <p:attrNameLst>
                                          <p:attrName>ppt_x</p:attrName>
                                        </p:attrNameLst>
                                      </p:cBhvr>
                                      <p:tavLst>
                                        <p:tav tm="0">
                                          <p:val>
                                            <p:strVal val="#ppt_x-.2"/>
                                          </p:val>
                                        </p:tav>
                                        <p:tav tm="100000">
                                          <p:val>
                                            <p:strVal val="#ppt_x"/>
                                          </p:val>
                                        </p:tav>
                                      </p:tavLst>
                                    </p:anim>
                                    <p:anim calcmode="lin" valueType="num">
                                      <p:cBhvr>
                                        <p:cTn id="82" dur="1000" fill="hold"/>
                                        <p:tgtEl>
                                          <p:spTgt spid="62468">
                                            <p:txEl>
                                              <p:pRg st="4" end="4"/>
                                            </p:txEl>
                                          </p:spTgt>
                                        </p:tgtEl>
                                        <p:attrNameLst>
                                          <p:attrName>ppt_y</p:attrName>
                                        </p:attrNameLst>
                                      </p:cBhvr>
                                      <p:tavLst>
                                        <p:tav tm="0">
                                          <p:val>
                                            <p:strVal val="#ppt_y"/>
                                          </p:val>
                                        </p:tav>
                                        <p:tav tm="100000">
                                          <p:val>
                                            <p:strVal val="#ppt_y"/>
                                          </p:val>
                                        </p:tav>
                                      </p:tavLst>
                                    </p:anim>
                                    <p:animEffect transition="in" filter="fade">
                                      <p:cBhvr>
                                        <p:cTn id="83" dur="1000"/>
                                        <p:tgtEl>
                                          <p:spTgt spid="6246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P spid="6246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shadeToTitle="1">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723900" y="1981200"/>
            <a:ext cx="7620000" cy="3276600"/>
          </a:xfrm>
        </p:spPr>
        <p:txBody>
          <a:bodyPr/>
          <a:lstStyle/>
          <a:p>
            <a:pPr eaLnBrk="1" hangingPunct="1"/>
            <a:r>
              <a:rPr lang="en-US" altLang="en-US" sz="6600" dirty="0" smtClean="0"/>
              <a:t>Top </a:t>
            </a:r>
            <a:r>
              <a:rPr lang="en-US" altLang="en-US" sz="6600" dirty="0" smtClean="0"/>
              <a:t>10 Best Selling Recording Artists </a:t>
            </a:r>
            <a:br>
              <a:rPr lang="en-US" altLang="en-US" sz="6600" dirty="0" smtClean="0"/>
            </a:br>
            <a:r>
              <a:rPr lang="en-US" altLang="en-US" dirty="0" smtClean="0"/>
              <a:t>(of all time)</a:t>
            </a:r>
            <a:endParaRPr lang="en-US" altLang="en-US" dirty="0" smtClean="0"/>
          </a:p>
        </p:txBody>
      </p:sp>
      <p:sp>
        <p:nvSpPr>
          <p:cNvPr id="3" name="TextBox 2"/>
          <p:cNvSpPr txBox="1"/>
          <p:nvPr/>
        </p:nvSpPr>
        <p:spPr>
          <a:xfrm>
            <a:off x="4114800" y="5410200"/>
            <a:ext cx="838200" cy="1107996"/>
          </a:xfrm>
          <a:prstGeom prst="rect">
            <a:avLst/>
          </a:prstGeom>
          <a:noFill/>
        </p:spPr>
        <p:txBody>
          <a:bodyPr wrap="square" rtlCol="0">
            <a:spAutoFit/>
          </a:bodyPr>
          <a:lstStyle/>
          <a:p>
            <a:r>
              <a:rPr lang="en-US" sz="6600" dirty="0" smtClean="0">
                <a:solidFill>
                  <a:srgbClr val="EAE3D1"/>
                </a:solidFill>
              </a:rPr>
              <a:t>1</a:t>
            </a:r>
            <a:endParaRPr lang="en-US" sz="6600" dirty="0">
              <a:solidFill>
                <a:srgbClr val="EAE3D1"/>
              </a:solidFill>
            </a:endParaRPr>
          </a:p>
        </p:txBody>
      </p:sp>
    </p:spTree>
  </p:cSld>
  <p:clrMapOvr>
    <a:masterClrMapping/>
  </p:clrMapOvr>
  <p:transition advClick="0" advTm="40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shadeToTitle="1">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62000" y="1981200"/>
            <a:ext cx="7620000" cy="3276600"/>
          </a:xfrm>
        </p:spPr>
        <p:txBody>
          <a:bodyPr/>
          <a:lstStyle/>
          <a:p>
            <a:pPr eaLnBrk="1" hangingPunct="1"/>
            <a:r>
              <a:rPr lang="en-US" altLang="en-US" sz="7200" dirty="0" smtClean="0"/>
              <a:t>Famous NBA Stars </a:t>
            </a:r>
            <a:br>
              <a:rPr lang="en-US" altLang="en-US" sz="7200" dirty="0" smtClean="0"/>
            </a:br>
            <a:r>
              <a:rPr lang="en-US" altLang="en-US" sz="5000" dirty="0" smtClean="0"/>
              <a:t>(Past and Present)</a:t>
            </a:r>
            <a:br>
              <a:rPr lang="en-US" altLang="en-US" sz="5000" dirty="0" smtClean="0"/>
            </a:br>
            <a:endParaRPr lang="en-US" altLang="en-US" sz="5000" dirty="0" smtClean="0"/>
          </a:p>
        </p:txBody>
      </p:sp>
      <p:sp>
        <p:nvSpPr>
          <p:cNvPr id="3" name="TextBox 2"/>
          <p:cNvSpPr txBox="1"/>
          <p:nvPr/>
        </p:nvSpPr>
        <p:spPr>
          <a:xfrm>
            <a:off x="3886200" y="5410200"/>
            <a:ext cx="1524000" cy="1107996"/>
          </a:xfrm>
          <a:prstGeom prst="rect">
            <a:avLst/>
          </a:prstGeom>
          <a:noFill/>
        </p:spPr>
        <p:txBody>
          <a:bodyPr wrap="square" rtlCol="0">
            <a:spAutoFit/>
          </a:bodyPr>
          <a:lstStyle/>
          <a:p>
            <a:r>
              <a:rPr lang="en-US" sz="6600" dirty="0" smtClean="0">
                <a:solidFill>
                  <a:srgbClr val="EAE3D1"/>
                </a:solidFill>
              </a:rPr>
              <a:t>10</a:t>
            </a:r>
            <a:endParaRPr lang="en-US" sz="6600" dirty="0">
              <a:solidFill>
                <a:srgbClr val="EAE3D1"/>
              </a:solidFill>
            </a:endParaRPr>
          </a:p>
        </p:txBody>
      </p:sp>
    </p:spTree>
  </p:cSld>
  <p:clrMapOvr>
    <a:masterClrMapping/>
  </p:clrMapOvr>
  <p:transition advClick="0" advTm="40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ndAc>
      <p:stSnd>
        <p:snd r:embed="rId3" name="chimes.wav"/>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sz="4000" smtClean="0"/>
              <a:t>Famous NBA Stars</a:t>
            </a:r>
          </a:p>
        </p:txBody>
      </p:sp>
      <p:sp>
        <p:nvSpPr>
          <p:cNvPr id="54275" name="Rectangle 3"/>
          <p:cNvSpPr>
            <a:spLocks noGrp="1" noChangeArrowheads="1"/>
          </p:cNvSpPr>
          <p:nvPr>
            <p:ph type="body" sz="half" idx="1"/>
          </p:nvPr>
        </p:nvSpPr>
        <p:spPr>
          <a:xfrm>
            <a:off x="381000" y="2004218"/>
            <a:ext cx="4038600" cy="4525963"/>
          </a:xfrm>
        </p:spPr>
        <p:txBody>
          <a:bodyPr/>
          <a:lstStyle/>
          <a:p>
            <a:pPr eaLnBrk="1" hangingPunct="1"/>
            <a:r>
              <a:rPr lang="en-US" altLang="en-US" dirty="0" smtClean="0"/>
              <a:t>Wilt Chamberlain</a:t>
            </a:r>
          </a:p>
          <a:p>
            <a:pPr eaLnBrk="1" hangingPunct="1"/>
            <a:r>
              <a:rPr lang="en-US" altLang="en-US" dirty="0" smtClean="0"/>
              <a:t>Kobe Bryant</a:t>
            </a:r>
          </a:p>
          <a:p>
            <a:pPr eaLnBrk="1" hangingPunct="1"/>
            <a:r>
              <a:rPr lang="en-US" altLang="en-US" dirty="0" smtClean="0"/>
              <a:t>Michael Jordan</a:t>
            </a:r>
          </a:p>
          <a:p>
            <a:pPr eaLnBrk="1" hangingPunct="1"/>
            <a:r>
              <a:rPr lang="en-US" altLang="en-US" dirty="0" smtClean="0"/>
              <a:t>LeBron James</a:t>
            </a:r>
          </a:p>
          <a:p>
            <a:pPr eaLnBrk="1" hangingPunct="1"/>
            <a:r>
              <a:rPr lang="en-US" altLang="en-US" dirty="0" smtClean="0"/>
              <a:t>Steph Curry</a:t>
            </a:r>
          </a:p>
          <a:p>
            <a:pPr eaLnBrk="1" hangingPunct="1">
              <a:buFontTx/>
              <a:buNone/>
            </a:pPr>
            <a:endParaRPr lang="en-US" altLang="en-US" dirty="0" smtClean="0"/>
          </a:p>
        </p:txBody>
      </p:sp>
      <p:sp>
        <p:nvSpPr>
          <p:cNvPr id="54276" name="Rectangle 4"/>
          <p:cNvSpPr>
            <a:spLocks noGrp="1" noChangeArrowheads="1"/>
          </p:cNvSpPr>
          <p:nvPr>
            <p:ph type="body" sz="half" idx="2"/>
          </p:nvPr>
        </p:nvSpPr>
        <p:spPr>
          <a:xfrm>
            <a:off x="4572000" y="2004218"/>
            <a:ext cx="4038600" cy="4525963"/>
          </a:xfrm>
        </p:spPr>
        <p:txBody>
          <a:bodyPr/>
          <a:lstStyle/>
          <a:p>
            <a:pPr eaLnBrk="1" hangingPunct="1"/>
            <a:r>
              <a:rPr lang="en-US" altLang="en-US" dirty="0" smtClean="0"/>
              <a:t>Karl Malone</a:t>
            </a:r>
          </a:p>
          <a:p>
            <a:pPr eaLnBrk="1" hangingPunct="1"/>
            <a:r>
              <a:rPr lang="en-US" altLang="en-US" dirty="0" smtClean="0"/>
              <a:t>Shaquille O’Neal</a:t>
            </a:r>
          </a:p>
          <a:p>
            <a:pPr eaLnBrk="1" hangingPunct="1"/>
            <a:r>
              <a:rPr lang="en-US" altLang="en-US" dirty="0" smtClean="0"/>
              <a:t>Magic Johnson</a:t>
            </a:r>
          </a:p>
          <a:p>
            <a:pPr eaLnBrk="1" hangingPunct="1"/>
            <a:r>
              <a:rPr lang="en-US" altLang="en-US" dirty="0" smtClean="0"/>
              <a:t>Kareem Abdul-Jabbar</a:t>
            </a:r>
          </a:p>
          <a:p>
            <a:pPr eaLnBrk="1" hangingPunct="1"/>
            <a:r>
              <a:rPr lang="en-US" altLang="en-US" dirty="0" smtClean="0"/>
              <a:t>Kevin </a:t>
            </a:r>
            <a:r>
              <a:rPr lang="en-US" altLang="en-US" dirty="0" err="1" smtClean="0"/>
              <a:t>Durrant</a:t>
            </a:r>
            <a:endParaRPr lang="en-US" altLang="en-US" dirty="0" smtClean="0"/>
          </a:p>
          <a:p>
            <a:pPr eaLnBrk="1" hangingPunct="1"/>
            <a:endParaRPr lang="en-US" altLang="en-US" dirty="0" smtClean="0"/>
          </a:p>
          <a:p>
            <a:pPr eaLnBrk="1" hangingPunct="1"/>
            <a:endParaRPr lang="en-US" altLang="en-US" dirty="0" smtClean="0"/>
          </a:p>
        </p:txBody>
      </p:sp>
      <p:pic>
        <p:nvPicPr>
          <p:cNvPr id="29701" name="Picture 26" descr="AAEP040~Michael-Jordan-11-Post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1" y="5012941"/>
            <a:ext cx="1215718" cy="153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30" descr="Wilt-Chamberlain---Rim-Action-Photograph-C1287412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95601" y="5006181"/>
            <a:ext cx="121879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32" descr="kobe_bryan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76800" y="5006181"/>
            <a:ext cx="1262831"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34" descr="nba_dime_43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34200" y="5006181"/>
            <a:ext cx="1008831"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p:cTn id="7" dur="1000" fill="hold"/>
                                        <p:tgtEl>
                                          <p:spTgt spid="54275">
                                            <p:txEl>
                                              <p:pRg st="0" end="0"/>
                                            </p:txEl>
                                          </p:spTgt>
                                        </p:tgtEl>
                                        <p:attrNameLst>
                                          <p:attrName>ppt_w</p:attrName>
                                        </p:attrNameLst>
                                      </p:cBhvr>
                                      <p:tavLst>
                                        <p:tav tm="0">
                                          <p:val>
                                            <p:strVal val="#ppt_w*0.05"/>
                                          </p:val>
                                        </p:tav>
                                        <p:tav tm="100000">
                                          <p:val>
                                            <p:strVal val="#ppt_w"/>
                                          </p:val>
                                        </p:tav>
                                      </p:tavLst>
                                    </p:anim>
                                    <p:anim calcmode="lin" valueType="num">
                                      <p:cBhvr>
                                        <p:cTn id="8" dur="1000" fill="hold"/>
                                        <p:tgtEl>
                                          <p:spTgt spid="54275">
                                            <p:txEl>
                                              <p:pRg st="0" end="0"/>
                                            </p:txEl>
                                          </p:spTgt>
                                        </p:tgtEl>
                                        <p:attrNameLst>
                                          <p:attrName>ppt_h</p:attrName>
                                        </p:attrNameLst>
                                      </p:cBhvr>
                                      <p:tavLst>
                                        <p:tav tm="0">
                                          <p:val>
                                            <p:strVal val="#ppt_h"/>
                                          </p:val>
                                        </p:tav>
                                        <p:tav tm="100000">
                                          <p:val>
                                            <p:strVal val="#ppt_h"/>
                                          </p:val>
                                        </p:tav>
                                      </p:tavLst>
                                    </p:anim>
                                    <p:anim calcmode="lin" valueType="num">
                                      <p:cBhvr>
                                        <p:cTn id="9" dur="1000" fill="hold"/>
                                        <p:tgtEl>
                                          <p:spTgt spid="54275">
                                            <p:txEl>
                                              <p:pRg st="0" end="0"/>
                                            </p:txEl>
                                          </p:spTgt>
                                        </p:tgtEl>
                                        <p:attrNameLst>
                                          <p:attrName>ppt_x</p:attrName>
                                        </p:attrNameLst>
                                      </p:cBhvr>
                                      <p:tavLst>
                                        <p:tav tm="0">
                                          <p:val>
                                            <p:strVal val="#ppt_x-.2"/>
                                          </p:val>
                                        </p:tav>
                                        <p:tav tm="100000">
                                          <p:val>
                                            <p:strVal val="#ppt_x"/>
                                          </p:val>
                                        </p:tav>
                                      </p:tavLst>
                                    </p:anim>
                                    <p:anim calcmode="lin" valueType="num">
                                      <p:cBhvr>
                                        <p:cTn id="10" dur="1000" fill="hold"/>
                                        <p:tgtEl>
                                          <p:spTgt spid="54275">
                                            <p:txEl>
                                              <p:pRg st="0" end="0"/>
                                            </p:txEl>
                                          </p:spTgt>
                                        </p:tgtEl>
                                        <p:attrNameLst>
                                          <p:attrName>ppt_y</p:attrName>
                                        </p:attrNameLst>
                                      </p:cBhvr>
                                      <p:tavLst>
                                        <p:tav tm="0">
                                          <p:val>
                                            <p:strVal val="#ppt_y"/>
                                          </p:val>
                                        </p:tav>
                                        <p:tav tm="100000">
                                          <p:val>
                                            <p:strVal val="#ppt_y"/>
                                          </p:val>
                                        </p:tav>
                                      </p:tavLst>
                                    </p:anim>
                                    <p:animEffect transition="in" filter="fade">
                                      <p:cBhvr>
                                        <p:cTn id="11" dur="1000"/>
                                        <p:tgtEl>
                                          <p:spTgt spid="54275">
                                            <p:txEl>
                                              <p:pRg st="0" end="0"/>
                                            </p:txEl>
                                          </p:spTgt>
                                        </p:tgtEl>
                                      </p:cBhvr>
                                    </p:animEffect>
                                  </p:childTnLst>
                                </p:cTn>
                              </p:par>
                            </p:childTnLst>
                          </p:cTn>
                        </p:par>
                        <p:par>
                          <p:cTn id="12" fill="hold" nodeType="afterGroup">
                            <p:stCondLst>
                              <p:cond delay="1000"/>
                            </p:stCondLst>
                            <p:childTnLst>
                              <p:par>
                                <p:cTn id="13" presetID="54" presetClass="entr" presetSubtype="0" accel="100000" fill="hold" grpId="0" nodeType="afterEffect">
                                  <p:stCondLst>
                                    <p:cond delay="0"/>
                                  </p:stCondLst>
                                  <p:childTnLst>
                                    <p:set>
                                      <p:cBhvr>
                                        <p:cTn id="14" dur="1" fill="hold">
                                          <p:stCondLst>
                                            <p:cond delay="0"/>
                                          </p:stCondLst>
                                        </p:cTn>
                                        <p:tgtEl>
                                          <p:spTgt spid="54275">
                                            <p:txEl>
                                              <p:pRg st="1" end="1"/>
                                            </p:txEl>
                                          </p:spTgt>
                                        </p:tgtEl>
                                        <p:attrNameLst>
                                          <p:attrName>style.visibility</p:attrName>
                                        </p:attrNameLst>
                                      </p:cBhvr>
                                      <p:to>
                                        <p:strVal val="visible"/>
                                      </p:to>
                                    </p:set>
                                    <p:anim calcmode="lin" valueType="num">
                                      <p:cBhvr>
                                        <p:cTn id="15" dur="1000" fill="hold"/>
                                        <p:tgtEl>
                                          <p:spTgt spid="54275">
                                            <p:txEl>
                                              <p:pRg st="1" end="1"/>
                                            </p:txEl>
                                          </p:spTgt>
                                        </p:tgtEl>
                                        <p:attrNameLst>
                                          <p:attrName>ppt_w</p:attrName>
                                        </p:attrNameLst>
                                      </p:cBhvr>
                                      <p:tavLst>
                                        <p:tav tm="0">
                                          <p:val>
                                            <p:strVal val="#ppt_w*0.05"/>
                                          </p:val>
                                        </p:tav>
                                        <p:tav tm="100000">
                                          <p:val>
                                            <p:strVal val="#ppt_w"/>
                                          </p:val>
                                        </p:tav>
                                      </p:tavLst>
                                    </p:anim>
                                    <p:anim calcmode="lin" valueType="num">
                                      <p:cBhvr>
                                        <p:cTn id="16" dur="1000" fill="hold"/>
                                        <p:tgtEl>
                                          <p:spTgt spid="54275">
                                            <p:txEl>
                                              <p:pRg st="1" end="1"/>
                                            </p:txEl>
                                          </p:spTgt>
                                        </p:tgtEl>
                                        <p:attrNameLst>
                                          <p:attrName>ppt_h</p:attrName>
                                        </p:attrNameLst>
                                      </p:cBhvr>
                                      <p:tavLst>
                                        <p:tav tm="0">
                                          <p:val>
                                            <p:strVal val="#ppt_h"/>
                                          </p:val>
                                        </p:tav>
                                        <p:tav tm="100000">
                                          <p:val>
                                            <p:strVal val="#ppt_h"/>
                                          </p:val>
                                        </p:tav>
                                      </p:tavLst>
                                    </p:anim>
                                    <p:anim calcmode="lin" valueType="num">
                                      <p:cBhvr>
                                        <p:cTn id="17" dur="1000" fill="hold"/>
                                        <p:tgtEl>
                                          <p:spTgt spid="54275">
                                            <p:txEl>
                                              <p:pRg st="1" end="1"/>
                                            </p:txEl>
                                          </p:spTgt>
                                        </p:tgtEl>
                                        <p:attrNameLst>
                                          <p:attrName>ppt_x</p:attrName>
                                        </p:attrNameLst>
                                      </p:cBhvr>
                                      <p:tavLst>
                                        <p:tav tm="0">
                                          <p:val>
                                            <p:strVal val="#ppt_x-.2"/>
                                          </p:val>
                                        </p:tav>
                                        <p:tav tm="100000">
                                          <p:val>
                                            <p:strVal val="#ppt_x"/>
                                          </p:val>
                                        </p:tav>
                                      </p:tavLst>
                                    </p:anim>
                                    <p:anim calcmode="lin" valueType="num">
                                      <p:cBhvr>
                                        <p:cTn id="18" dur="1000" fill="hold"/>
                                        <p:tgtEl>
                                          <p:spTgt spid="54275">
                                            <p:txEl>
                                              <p:pRg st="1" end="1"/>
                                            </p:txEl>
                                          </p:spTgt>
                                        </p:tgtEl>
                                        <p:attrNameLst>
                                          <p:attrName>ppt_y</p:attrName>
                                        </p:attrNameLst>
                                      </p:cBhvr>
                                      <p:tavLst>
                                        <p:tav tm="0">
                                          <p:val>
                                            <p:strVal val="#ppt_y"/>
                                          </p:val>
                                        </p:tav>
                                        <p:tav tm="100000">
                                          <p:val>
                                            <p:strVal val="#ppt_y"/>
                                          </p:val>
                                        </p:tav>
                                      </p:tavLst>
                                    </p:anim>
                                    <p:animEffect transition="in" filter="fade">
                                      <p:cBhvr>
                                        <p:cTn id="19" dur="1000"/>
                                        <p:tgtEl>
                                          <p:spTgt spid="54275">
                                            <p:txEl>
                                              <p:pRg st="1" end="1"/>
                                            </p:txEl>
                                          </p:spTgt>
                                        </p:tgtEl>
                                      </p:cBhvr>
                                    </p:animEffect>
                                  </p:childTnLst>
                                </p:cTn>
                              </p:par>
                            </p:childTnLst>
                          </p:cTn>
                        </p:par>
                        <p:par>
                          <p:cTn id="20" fill="hold" nodeType="afterGroup">
                            <p:stCondLst>
                              <p:cond delay="2000"/>
                            </p:stCondLst>
                            <p:childTnLst>
                              <p:par>
                                <p:cTn id="21" presetID="54" presetClass="entr" presetSubtype="0" accel="100000" fill="hold" grpId="0" nodeType="afterEffect">
                                  <p:stCondLst>
                                    <p:cond delay="0"/>
                                  </p:stCondLst>
                                  <p:childTnLst>
                                    <p:set>
                                      <p:cBhvr>
                                        <p:cTn id="22" dur="1" fill="hold">
                                          <p:stCondLst>
                                            <p:cond delay="0"/>
                                          </p:stCondLst>
                                        </p:cTn>
                                        <p:tgtEl>
                                          <p:spTgt spid="54275">
                                            <p:txEl>
                                              <p:pRg st="2" end="2"/>
                                            </p:txEl>
                                          </p:spTgt>
                                        </p:tgtEl>
                                        <p:attrNameLst>
                                          <p:attrName>style.visibility</p:attrName>
                                        </p:attrNameLst>
                                      </p:cBhvr>
                                      <p:to>
                                        <p:strVal val="visible"/>
                                      </p:to>
                                    </p:set>
                                    <p:anim calcmode="lin" valueType="num">
                                      <p:cBhvr>
                                        <p:cTn id="23" dur="1000" fill="hold"/>
                                        <p:tgtEl>
                                          <p:spTgt spid="54275">
                                            <p:txEl>
                                              <p:pRg st="2" end="2"/>
                                            </p:txEl>
                                          </p:spTgt>
                                        </p:tgtEl>
                                        <p:attrNameLst>
                                          <p:attrName>ppt_w</p:attrName>
                                        </p:attrNameLst>
                                      </p:cBhvr>
                                      <p:tavLst>
                                        <p:tav tm="0">
                                          <p:val>
                                            <p:strVal val="#ppt_w*0.05"/>
                                          </p:val>
                                        </p:tav>
                                        <p:tav tm="100000">
                                          <p:val>
                                            <p:strVal val="#ppt_w"/>
                                          </p:val>
                                        </p:tav>
                                      </p:tavLst>
                                    </p:anim>
                                    <p:anim calcmode="lin" valueType="num">
                                      <p:cBhvr>
                                        <p:cTn id="24" dur="1000" fill="hold"/>
                                        <p:tgtEl>
                                          <p:spTgt spid="54275">
                                            <p:txEl>
                                              <p:pRg st="2" end="2"/>
                                            </p:txEl>
                                          </p:spTgt>
                                        </p:tgtEl>
                                        <p:attrNameLst>
                                          <p:attrName>ppt_h</p:attrName>
                                        </p:attrNameLst>
                                      </p:cBhvr>
                                      <p:tavLst>
                                        <p:tav tm="0">
                                          <p:val>
                                            <p:strVal val="#ppt_h"/>
                                          </p:val>
                                        </p:tav>
                                        <p:tav tm="100000">
                                          <p:val>
                                            <p:strVal val="#ppt_h"/>
                                          </p:val>
                                        </p:tav>
                                      </p:tavLst>
                                    </p:anim>
                                    <p:anim calcmode="lin" valueType="num">
                                      <p:cBhvr>
                                        <p:cTn id="25" dur="1000" fill="hold"/>
                                        <p:tgtEl>
                                          <p:spTgt spid="54275">
                                            <p:txEl>
                                              <p:pRg st="2" end="2"/>
                                            </p:txEl>
                                          </p:spTgt>
                                        </p:tgtEl>
                                        <p:attrNameLst>
                                          <p:attrName>ppt_x</p:attrName>
                                        </p:attrNameLst>
                                      </p:cBhvr>
                                      <p:tavLst>
                                        <p:tav tm="0">
                                          <p:val>
                                            <p:strVal val="#ppt_x-.2"/>
                                          </p:val>
                                        </p:tav>
                                        <p:tav tm="100000">
                                          <p:val>
                                            <p:strVal val="#ppt_x"/>
                                          </p:val>
                                        </p:tav>
                                      </p:tavLst>
                                    </p:anim>
                                    <p:anim calcmode="lin" valueType="num">
                                      <p:cBhvr>
                                        <p:cTn id="26" dur="1000" fill="hold"/>
                                        <p:tgtEl>
                                          <p:spTgt spid="54275">
                                            <p:txEl>
                                              <p:pRg st="2" end="2"/>
                                            </p:txEl>
                                          </p:spTgt>
                                        </p:tgtEl>
                                        <p:attrNameLst>
                                          <p:attrName>ppt_y</p:attrName>
                                        </p:attrNameLst>
                                      </p:cBhvr>
                                      <p:tavLst>
                                        <p:tav tm="0">
                                          <p:val>
                                            <p:strVal val="#ppt_y"/>
                                          </p:val>
                                        </p:tav>
                                        <p:tav tm="100000">
                                          <p:val>
                                            <p:strVal val="#ppt_y"/>
                                          </p:val>
                                        </p:tav>
                                      </p:tavLst>
                                    </p:anim>
                                    <p:animEffect transition="in" filter="fade">
                                      <p:cBhvr>
                                        <p:cTn id="27" dur="1000"/>
                                        <p:tgtEl>
                                          <p:spTgt spid="54275">
                                            <p:txEl>
                                              <p:pRg st="2" end="2"/>
                                            </p:txEl>
                                          </p:spTgt>
                                        </p:tgtEl>
                                      </p:cBhvr>
                                    </p:animEffect>
                                  </p:childTnLst>
                                </p:cTn>
                              </p:par>
                            </p:childTnLst>
                          </p:cTn>
                        </p:par>
                        <p:par>
                          <p:cTn id="28" fill="hold" nodeType="afterGroup">
                            <p:stCondLst>
                              <p:cond delay="3000"/>
                            </p:stCondLst>
                            <p:childTnLst>
                              <p:par>
                                <p:cTn id="29" presetID="54" presetClass="entr" presetSubtype="0" accel="100000" fill="hold" grpId="0" nodeType="afterEffect">
                                  <p:stCondLst>
                                    <p:cond delay="0"/>
                                  </p:stCondLst>
                                  <p:childTnLst>
                                    <p:set>
                                      <p:cBhvr>
                                        <p:cTn id="30" dur="1" fill="hold">
                                          <p:stCondLst>
                                            <p:cond delay="0"/>
                                          </p:stCondLst>
                                        </p:cTn>
                                        <p:tgtEl>
                                          <p:spTgt spid="54275">
                                            <p:txEl>
                                              <p:pRg st="3" end="3"/>
                                            </p:txEl>
                                          </p:spTgt>
                                        </p:tgtEl>
                                        <p:attrNameLst>
                                          <p:attrName>style.visibility</p:attrName>
                                        </p:attrNameLst>
                                      </p:cBhvr>
                                      <p:to>
                                        <p:strVal val="visible"/>
                                      </p:to>
                                    </p:set>
                                    <p:anim calcmode="lin" valueType="num">
                                      <p:cBhvr>
                                        <p:cTn id="31" dur="1000" fill="hold"/>
                                        <p:tgtEl>
                                          <p:spTgt spid="54275">
                                            <p:txEl>
                                              <p:pRg st="3" end="3"/>
                                            </p:txEl>
                                          </p:spTgt>
                                        </p:tgtEl>
                                        <p:attrNameLst>
                                          <p:attrName>ppt_w</p:attrName>
                                        </p:attrNameLst>
                                      </p:cBhvr>
                                      <p:tavLst>
                                        <p:tav tm="0">
                                          <p:val>
                                            <p:strVal val="#ppt_w*0.05"/>
                                          </p:val>
                                        </p:tav>
                                        <p:tav tm="100000">
                                          <p:val>
                                            <p:strVal val="#ppt_w"/>
                                          </p:val>
                                        </p:tav>
                                      </p:tavLst>
                                    </p:anim>
                                    <p:anim calcmode="lin" valueType="num">
                                      <p:cBhvr>
                                        <p:cTn id="32" dur="1000" fill="hold"/>
                                        <p:tgtEl>
                                          <p:spTgt spid="54275">
                                            <p:txEl>
                                              <p:pRg st="3" end="3"/>
                                            </p:txEl>
                                          </p:spTgt>
                                        </p:tgtEl>
                                        <p:attrNameLst>
                                          <p:attrName>ppt_h</p:attrName>
                                        </p:attrNameLst>
                                      </p:cBhvr>
                                      <p:tavLst>
                                        <p:tav tm="0">
                                          <p:val>
                                            <p:strVal val="#ppt_h"/>
                                          </p:val>
                                        </p:tav>
                                        <p:tav tm="100000">
                                          <p:val>
                                            <p:strVal val="#ppt_h"/>
                                          </p:val>
                                        </p:tav>
                                      </p:tavLst>
                                    </p:anim>
                                    <p:anim calcmode="lin" valueType="num">
                                      <p:cBhvr>
                                        <p:cTn id="33" dur="1000" fill="hold"/>
                                        <p:tgtEl>
                                          <p:spTgt spid="54275">
                                            <p:txEl>
                                              <p:pRg st="3" end="3"/>
                                            </p:txEl>
                                          </p:spTgt>
                                        </p:tgtEl>
                                        <p:attrNameLst>
                                          <p:attrName>ppt_x</p:attrName>
                                        </p:attrNameLst>
                                      </p:cBhvr>
                                      <p:tavLst>
                                        <p:tav tm="0">
                                          <p:val>
                                            <p:strVal val="#ppt_x-.2"/>
                                          </p:val>
                                        </p:tav>
                                        <p:tav tm="100000">
                                          <p:val>
                                            <p:strVal val="#ppt_x"/>
                                          </p:val>
                                        </p:tav>
                                      </p:tavLst>
                                    </p:anim>
                                    <p:anim calcmode="lin" valueType="num">
                                      <p:cBhvr>
                                        <p:cTn id="34" dur="1000" fill="hold"/>
                                        <p:tgtEl>
                                          <p:spTgt spid="54275">
                                            <p:txEl>
                                              <p:pRg st="3" end="3"/>
                                            </p:txEl>
                                          </p:spTgt>
                                        </p:tgtEl>
                                        <p:attrNameLst>
                                          <p:attrName>ppt_y</p:attrName>
                                        </p:attrNameLst>
                                      </p:cBhvr>
                                      <p:tavLst>
                                        <p:tav tm="0">
                                          <p:val>
                                            <p:strVal val="#ppt_y"/>
                                          </p:val>
                                        </p:tav>
                                        <p:tav tm="100000">
                                          <p:val>
                                            <p:strVal val="#ppt_y"/>
                                          </p:val>
                                        </p:tav>
                                      </p:tavLst>
                                    </p:anim>
                                    <p:animEffect transition="in" filter="fade">
                                      <p:cBhvr>
                                        <p:cTn id="35" dur="1000"/>
                                        <p:tgtEl>
                                          <p:spTgt spid="54275">
                                            <p:txEl>
                                              <p:pRg st="3" end="3"/>
                                            </p:txEl>
                                          </p:spTgt>
                                        </p:tgtEl>
                                      </p:cBhvr>
                                    </p:animEffect>
                                  </p:childTnLst>
                                </p:cTn>
                              </p:par>
                            </p:childTnLst>
                          </p:cTn>
                        </p:par>
                        <p:par>
                          <p:cTn id="36" fill="hold" nodeType="afterGroup">
                            <p:stCondLst>
                              <p:cond delay="4000"/>
                            </p:stCondLst>
                            <p:childTnLst>
                              <p:par>
                                <p:cTn id="37" presetID="54" presetClass="entr" presetSubtype="0" accel="100000" fill="hold" grpId="0" nodeType="afterEffect">
                                  <p:stCondLst>
                                    <p:cond delay="0"/>
                                  </p:stCondLst>
                                  <p:childTnLst>
                                    <p:set>
                                      <p:cBhvr>
                                        <p:cTn id="38" dur="1" fill="hold">
                                          <p:stCondLst>
                                            <p:cond delay="0"/>
                                          </p:stCondLst>
                                        </p:cTn>
                                        <p:tgtEl>
                                          <p:spTgt spid="54275">
                                            <p:txEl>
                                              <p:pRg st="4" end="4"/>
                                            </p:txEl>
                                          </p:spTgt>
                                        </p:tgtEl>
                                        <p:attrNameLst>
                                          <p:attrName>style.visibility</p:attrName>
                                        </p:attrNameLst>
                                      </p:cBhvr>
                                      <p:to>
                                        <p:strVal val="visible"/>
                                      </p:to>
                                    </p:set>
                                    <p:anim calcmode="lin" valueType="num">
                                      <p:cBhvr>
                                        <p:cTn id="39" dur="1000" fill="hold"/>
                                        <p:tgtEl>
                                          <p:spTgt spid="54275">
                                            <p:txEl>
                                              <p:pRg st="4" end="4"/>
                                            </p:txEl>
                                          </p:spTgt>
                                        </p:tgtEl>
                                        <p:attrNameLst>
                                          <p:attrName>ppt_w</p:attrName>
                                        </p:attrNameLst>
                                      </p:cBhvr>
                                      <p:tavLst>
                                        <p:tav tm="0">
                                          <p:val>
                                            <p:strVal val="#ppt_w*0.05"/>
                                          </p:val>
                                        </p:tav>
                                        <p:tav tm="100000">
                                          <p:val>
                                            <p:strVal val="#ppt_w"/>
                                          </p:val>
                                        </p:tav>
                                      </p:tavLst>
                                    </p:anim>
                                    <p:anim calcmode="lin" valueType="num">
                                      <p:cBhvr>
                                        <p:cTn id="40" dur="1000" fill="hold"/>
                                        <p:tgtEl>
                                          <p:spTgt spid="54275">
                                            <p:txEl>
                                              <p:pRg st="4" end="4"/>
                                            </p:txEl>
                                          </p:spTgt>
                                        </p:tgtEl>
                                        <p:attrNameLst>
                                          <p:attrName>ppt_h</p:attrName>
                                        </p:attrNameLst>
                                      </p:cBhvr>
                                      <p:tavLst>
                                        <p:tav tm="0">
                                          <p:val>
                                            <p:strVal val="#ppt_h"/>
                                          </p:val>
                                        </p:tav>
                                        <p:tav tm="100000">
                                          <p:val>
                                            <p:strVal val="#ppt_h"/>
                                          </p:val>
                                        </p:tav>
                                      </p:tavLst>
                                    </p:anim>
                                    <p:anim calcmode="lin" valueType="num">
                                      <p:cBhvr>
                                        <p:cTn id="41" dur="1000" fill="hold"/>
                                        <p:tgtEl>
                                          <p:spTgt spid="54275">
                                            <p:txEl>
                                              <p:pRg st="4" end="4"/>
                                            </p:txEl>
                                          </p:spTgt>
                                        </p:tgtEl>
                                        <p:attrNameLst>
                                          <p:attrName>ppt_x</p:attrName>
                                        </p:attrNameLst>
                                      </p:cBhvr>
                                      <p:tavLst>
                                        <p:tav tm="0">
                                          <p:val>
                                            <p:strVal val="#ppt_x-.2"/>
                                          </p:val>
                                        </p:tav>
                                        <p:tav tm="100000">
                                          <p:val>
                                            <p:strVal val="#ppt_x"/>
                                          </p:val>
                                        </p:tav>
                                      </p:tavLst>
                                    </p:anim>
                                    <p:anim calcmode="lin" valueType="num">
                                      <p:cBhvr>
                                        <p:cTn id="42" dur="1000" fill="hold"/>
                                        <p:tgtEl>
                                          <p:spTgt spid="54275">
                                            <p:txEl>
                                              <p:pRg st="4" end="4"/>
                                            </p:txEl>
                                          </p:spTgt>
                                        </p:tgtEl>
                                        <p:attrNameLst>
                                          <p:attrName>ppt_y</p:attrName>
                                        </p:attrNameLst>
                                      </p:cBhvr>
                                      <p:tavLst>
                                        <p:tav tm="0">
                                          <p:val>
                                            <p:strVal val="#ppt_y"/>
                                          </p:val>
                                        </p:tav>
                                        <p:tav tm="100000">
                                          <p:val>
                                            <p:strVal val="#ppt_y"/>
                                          </p:val>
                                        </p:tav>
                                      </p:tavLst>
                                    </p:anim>
                                    <p:animEffect transition="in" filter="fade">
                                      <p:cBhvr>
                                        <p:cTn id="43" dur="1000"/>
                                        <p:tgtEl>
                                          <p:spTgt spid="54275">
                                            <p:txEl>
                                              <p:pRg st="4" end="4"/>
                                            </p:txEl>
                                          </p:spTgt>
                                        </p:tgtEl>
                                      </p:cBhvr>
                                    </p:animEffect>
                                  </p:childTnLst>
                                </p:cTn>
                              </p:par>
                            </p:childTnLst>
                          </p:cTn>
                        </p:par>
                        <p:par>
                          <p:cTn id="44" fill="hold" nodeType="afterGroup">
                            <p:stCondLst>
                              <p:cond delay="5000"/>
                            </p:stCondLst>
                            <p:childTnLst>
                              <p:par>
                                <p:cTn id="45" presetID="54" presetClass="entr" presetSubtype="0" accel="100000" fill="hold" grpId="0" nodeType="afterEffect">
                                  <p:stCondLst>
                                    <p:cond delay="0"/>
                                  </p:stCondLst>
                                  <p:childTnLst>
                                    <p:set>
                                      <p:cBhvr>
                                        <p:cTn id="46" dur="1" fill="hold">
                                          <p:stCondLst>
                                            <p:cond delay="0"/>
                                          </p:stCondLst>
                                        </p:cTn>
                                        <p:tgtEl>
                                          <p:spTgt spid="54276">
                                            <p:txEl>
                                              <p:pRg st="0" end="0"/>
                                            </p:txEl>
                                          </p:spTgt>
                                        </p:tgtEl>
                                        <p:attrNameLst>
                                          <p:attrName>style.visibility</p:attrName>
                                        </p:attrNameLst>
                                      </p:cBhvr>
                                      <p:to>
                                        <p:strVal val="visible"/>
                                      </p:to>
                                    </p:set>
                                    <p:anim calcmode="lin" valueType="num">
                                      <p:cBhvr>
                                        <p:cTn id="47" dur="1000" fill="hold"/>
                                        <p:tgtEl>
                                          <p:spTgt spid="54276">
                                            <p:txEl>
                                              <p:pRg st="0" end="0"/>
                                            </p:txEl>
                                          </p:spTgt>
                                        </p:tgtEl>
                                        <p:attrNameLst>
                                          <p:attrName>ppt_w</p:attrName>
                                        </p:attrNameLst>
                                      </p:cBhvr>
                                      <p:tavLst>
                                        <p:tav tm="0">
                                          <p:val>
                                            <p:strVal val="#ppt_w*0.05"/>
                                          </p:val>
                                        </p:tav>
                                        <p:tav tm="100000">
                                          <p:val>
                                            <p:strVal val="#ppt_w"/>
                                          </p:val>
                                        </p:tav>
                                      </p:tavLst>
                                    </p:anim>
                                    <p:anim calcmode="lin" valueType="num">
                                      <p:cBhvr>
                                        <p:cTn id="48" dur="1000" fill="hold"/>
                                        <p:tgtEl>
                                          <p:spTgt spid="54276">
                                            <p:txEl>
                                              <p:pRg st="0" end="0"/>
                                            </p:txEl>
                                          </p:spTgt>
                                        </p:tgtEl>
                                        <p:attrNameLst>
                                          <p:attrName>ppt_h</p:attrName>
                                        </p:attrNameLst>
                                      </p:cBhvr>
                                      <p:tavLst>
                                        <p:tav tm="0">
                                          <p:val>
                                            <p:strVal val="#ppt_h"/>
                                          </p:val>
                                        </p:tav>
                                        <p:tav tm="100000">
                                          <p:val>
                                            <p:strVal val="#ppt_h"/>
                                          </p:val>
                                        </p:tav>
                                      </p:tavLst>
                                    </p:anim>
                                    <p:anim calcmode="lin" valueType="num">
                                      <p:cBhvr>
                                        <p:cTn id="49" dur="1000" fill="hold"/>
                                        <p:tgtEl>
                                          <p:spTgt spid="54276">
                                            <p:txEl>
                                              <p:pRg st="0" end="0"/>
                                            </p:txEl>
                                          </p:spTgt>
                                        </p:tgtEl>
                                        <p:attrNameLst>
                                          <p:attrName>ppt_x</p:attrName>
                                        </p:attrNameLst>
                                      </p:cBhvr>
                                      <p:tavLst>
                                        <p:tav tm="0">
                                          <p:val>
                                            <p:strVal val="#ppt_x-.2"/>
                                          </p:val>
                                        </p:tav>
                                        <p:tav tm="100000">
                                          <p:val>
                                            <p:strVal val="#ppt_x"/>
                                          </p:val>
                                        </p:tav>
                                      </p:tavLst>
                                    </p:anim>
                                    <p:anim calcmode="lin" valueType="num">
                                      <p:cBhvr>
                                        <p:cTn id="50" dur="1000" fill="hold"/>
                                        <p:tgtEl>
                                          <p:spTgt spid="54276">
                                            <p:txEl>
                                              <p:pRg st="0" end="0"/>
                                            </p:txEl>
                                          </p:spTgt>
                                        </p:tgtEl>
                                        <p:attrNameLst>
                                          <p:attrName>ppt_y</p:attrName>
                                        </p:attrNameLst>
                                      </p:cBhvr>
                                      <p:tavLst>
                                        <p:tav tm="0">
                                          <p:val>
                                            <p:strVal val="#ppt_y"/>
                                          </p:val>
                                        </p:tav>
                                        <p:tav tm="100000">
                                          <p:val>
                                            <p:strVal val="#ppt_y"/>
                                          </p:val>
                                        </p:tav>
                                      </p:tavLst>
                                    </p:anim>
                                    <p:animEffect transition="in" filter="fade">
                                      <p:cBhvr>
                                        <p:cTn id="51" dur="1000"/>
                                        <p:tgtEl>
                                          <p:spTgt spid="54276">
                                            <p:txEl>
                                              <p:pRg st="0" end="0"/>
                                            </p:txEl>
                                          </p:spTgt>
                                        </p:tgtEl>
                                      </p:cBhvr>
                                    </p:animEffect>
                                  </p:childTnLst>
                                </p:cTn>
                              </p:par>
                            </p:childTnLst>
                          </p:cTn>
                        </p:par>
                        <p:par>
                          <p:cTn id="52" fill="hold" nodeType="afterGroup">
                            <p:stCondLst>
                              <p:cond delay="6000"/>
                            </p:stCondLst>
                            <p:childTnLst>
                              <p:par>
                                <p:cTn id="53" presetID="54" presetClass="entr" presetSubtype="0" accel="100000" fill="hold" grpId="0" nodeType="afterEffect">
                                  <p:stCondLst>
                                    <p:cond delay="0"/>
                                  </p:stCondLst>
                                  <p:childTnLst>
                                    <p:set>
                                      <p:cBhvr>
                                        <p:cTn id="54" dur="1" fill="hold">
                                          <p:stCondLst>
                                            <p:cond delay="0"/>
                                          </p:stCondLst>
                                        </p:cTn>
                                        <p:tgtEl>
                                          <p:spTgt spid="54276">
                                            <p:txEl>
                                              <p:pRg st="1" end="1"/>
                                            </p:txEl>
                                          </p:spTgt>
                                        </p:tgtEl>
                                        <p:attrNameLst>
                                          <p:attrName>style.visibility</p:attrName>
                                        </p:attrNameLst>
                                      </p:cBhvr>
                                      <p:to>
                                        <p:strVal val="visible"/>
                                      </p:to>
                                    </p:set>
                                    <p:anim calcmode="lin" valueType="num">
                                      <p:cBhvr>
                                        <p:cTn id="55" dur="1000" fill="hold"/>
                                        <p:tgtEl>
                                          <p:spTgt spid="54276">
                                            <p:txEl>
                                              <p:pRg st="1" end="1"/>
                                            </p:txEl>
                                          </p:spTgt>
                                        </p:tgtEl>
                                        <p:attrNameLst>
                                          <p:attrName>ppt_w</p:attrName>
                                        </p:attrNameLst>
                                      </p:cBhvr>
                                      <p:tavLst>
                                        <p:tav tm="0">
                                          <p:val>
                                            <p:strVal val="#ppt_w*0.05"/>
                                          </p:val>
                                        </p:tav>
                                        <p:tav tm="100000">
                                          <p:val>
                                            <p:strVal val="#ppt_w"/>
                                          </p:val>
                                        </p:tav>
                                      </p:tavLst>
                                    </p:anim>
                                    <p:anim calcmode="lin" valueType="num">
                                      <p:cBhvr>
                                        <p:cTn id="56" dur="1000" fill="hold"/>
                                        <p:tgtEl>
                                          <p:spTgt spid="54276">
                                            <p:txEl>
                                              <p:pRg st="1" end="1"/>
                                            </p:txEl>
                                          </p:spTgt>
                                        </p:tgtEl>
                                        <p:attrNameLst>
                                          <p:attrName>ppt_h</p:attrName>
                                        </p:attrNameLst>
                                      </p:cBhvr>
                                      <p:tavLst>
                                        <p:tav tm="0">
                                          <p:val>
                                            <p:strVal val="#ppt_h"/>
                                          </p:val>
                                        </p:tav>
                                        <p:tav tm="100000">
                                          <p:val>
                                            <p:strVal val="#ppt_h"/>
                                          </p:val>
                                        </p:tav>
                                      </p:tavLst>
                                    </p:anim>
                                    <p:anim calcmode="lin" valueType="num">
                                      <p:cBhvr>
                                        <p:cTn id="57" dur="1000" fill="hold"/>
                                        <p:tgtEl>
                                          <p:spTgt spid="54276">
                                            <p:txEl>
                                              <p:pRg st="1" end="1"/>
                                            </p:txEl>
                                          </p:spTgt>
                                        </p:tgtEl>
                                        <p:attrNameLst>
                                          <p:attrName>ppt_x</p:attrName>
                                        </p:attrNameLst>
                                      </p:cBhvr>
                                      <p:tavLst>
                                        <p:tav tm="0">
                                          <p:val>
                                            <p:strVal val="#ppt_x-.2"/>
                                          </p:val>
                                        </p:tav>
                                        <p:tav tm="100000">
                                          <p:val>
                                            <p:strVal val="#ppt_x"/>
                                          </p:val>
                                        </p:tav>
                                      </p:tavLst>
                                    </p:anim>
                                    <p:anim calcmode="lin" valueType="num">
                                      <p:cBhvr>
                                        <p:cTn id="58" dur="1000" fill="hold"/>
                                        <p:tgtEl>
                                          <p:spTgt spid="54276">
                                            <p:txEl>
                                              <p:pRg st="1" end="1"/>
                                            </p:txEl>
                                          </p:spTgt>
                                        </p:tgtEl>
                                        <p:attrNameLst>
                                          <p:attrName>ppt_y</p:attrName>
                                        </p:attrNameLst>
                                      </p:cBhvr>
                                      <p:tavLst>
                                        <p:tav tm="0">
                                          <p:val>
                                            <p:strVal val="#ppt_y"/>
                                          </p:val>
                                        </p:tav>
                                        <p:tav tm="100000">
                                          <p:val>
                                            <p:strVal val="#ppt_y"/>
                                          </p:val>
                                        </p:tav>
                                      </p:tavLst>
                                    </p:anim>
                                    <p:animEffect transition="in" filter="fade">
                                      <p:cBhvr>
                                        <p:cTn id="59" dur="1000"/>
                                        <p:tgtEl>
                                          <p:spTgt spid="54276">
                                            <p:txEl>
                                              <p:pRg st="1" end="1"/>
                                            </p:txEl>
                                          </p:spTgt>
                                        </p:tgtEl>
                                      </p:cBhvr>
                                    </p:animEffect>
                                  </p:childTnLst>
                                </p:cTn>
                              </p:par>
                            </p:childTnLst>
                          </p:cTn>
                        </p:par>
                        <p:par>
                          <p:cTn id="60" fill="hold" nodeType="afterGroup">
                            <p:stCondLst>
                              <p:cond delay="7000"/>
                            </p:stCondLst>
                            <p:childTnLst>
                              <p:par>
                                <p:cTn id="61" presetID="54" presetClass="entr" presetSubtype="0" accel="100000" fill="hold" grpId="0" nodeType="afterEffect">
                                  <p:stCondLst>
                                    <p:cond delay="0"/>
                                  </p:stCondLst>
                                  <p:childTnLst>
                                    <p:set>
                                      <p:cBhvr>
                                        <p:cTn id="62" dur="1" fill="hold">
                                          <p:stCondLst>
                                            <p:cond delay="0"/>
                                          </p:stCondLst>
                                        </p:cTn>
                                        <p:tgtEl>
                                          <p:spTgt spid="54276">
                                            <p:txEl>
                                              <p:pRg st="2" end="2"/>
                                            </p:txEl>
                                          </p:spTgt>
                                        </p:tgtEl>
                                        <p:attrNameLst>
                                          <p:attrName>style.visibility</p:attrName>
                                        </p:attrNameLst>
                                      </p:cBhvr>
                                      <p:to>
                                        <p:strVal val="visible"/>
                                      </p:to>
                                    </p:set>
                                    <p:anim calcmode="lin" valueType="num">
                                      <p:cBhvr>
                                        <p:cTn id="63" dur="1000" fill="hold"/>
                                        <p:tgtEl>
                                          <p:spTgt spid="54276">
                                            <p:txEl>
                                              <p:pRg st="2" end="2"/>
                                            </p:txEl>
                                          </p:spTgt>
                                        </p:tgtEl>
                                        <p:attrNameLst>
                                          <p:attrName>ppt_w</p:attrName>
                                        </p:attrNameLst>
                                      </p:cBhvr>
                                      <p:tavLst>
                                        <p:tav tm="0">
                                          <p:val>
                                            <p:strVal val="#ppt_w*0.05"/>
                                          </p:val>
                                        </p:tav>
                                        <p:tav tm="100000">
                                          <p:val>
                                            <p:strVal val="#ppt_w"/>
                                          </p:val>
                                        </p:tav>
                                      </p:tavLst>
                                    </p:anim>
                                    <p:anim calcmode="lin" valueType="num">
                                      <p:cBhvr>
                                        <p:cTn id="64" dur="1000" fill="hold"/>
                                        <p:tgtEl>
                                          <p:spTgt spid="54276">
                                            <p:txEl>
                                              <p:pRg st="2" end="2"/>
                                            </p:txEl>
                                          </p:spTgt>
                                        </p:tgtEl>
                                        <p:attrNameLst>
                                          <p:attrName>ppt_h</p:attrName>
                                        </p:attrNameLst>
                                      </p:cBhvr>
                                      <p:tavLst>
                                        <p:tav tm="0">
                                          <p:val>
                                            <p:strVal val="#ppt_h"/>
                                          </p:val>
                                        </p:tav>
                                        <p:tav tm="100000">
                                          <p:val>
                                            <p:strVal val="#ppt_h"/>
                                          </p:val>
                                        </p:tav>
                                      </p:tavLst>
                                    </p:anim>
                                    <p:anim calcmode="lin" valueType="num">
                                      <p:cBhvr>
                                        <p:cTn id="65" dur="1000" fill="hold"/>
                                        <p:tgtEl>
                                          <p:spTgt spid="54276">
                                            <p:txEl>
                                              <p:pRg st="2" end="2"/>
                                            </p:txEl>
                                          </p:spTgt>
                                        </p:tgtEl>
                                        <p:attrNameLst>
                                          <p:attrName>ppt_x</p:attrName>
                                        </p:attrNameLst>
                                      </p:cBhvr>
                                      <p:tavLst>
                                        <p:tav tm="0">
                                          <p:val>
                                            <p:strVal val="#ppt_x-.2"/>
                                          </p:val>
                                        </p:tav>
                                        <p:tav tm="100000">
                                          <p:val>
                                            <p:strVal val="#ppt_x"/>
                                          </p:val>
                                        </p:tav>
                                      </p:tavLst>
                                    </p:anim>
                                    <p:anim calcmode="lin" valueType="num">
                                      <p:cBhvr>
                                        <p:cTn id="66" dur="1000" fill="hold"/>
                                        <p:tgtEl>
                                          <p:spTgt spid="54276">
                                            <p:txEl>
                                              <p:pRg st="2" end="2"/>
                                            </p:txEl>
                                          </p:spTgt>
                                        </p:tgtEl>
                                        <p:attrNameLst>
                                          <p:attrName>ppt_y</p:attrName>
                                        </p:attrNameLst>
                                      </p:cBhvr>
                                      <p:tavLst>
                                        <p:tav tm="0">
                                          <p:val>
                                            <p:strVal val="#ppt_y"/>
                                          </p:val>
                                        </p:tav>
                                        <p:tav tm="100000">
                                          <p:val>
                                            <p:strVal val="#ppt_y"/>
                                          </p:val>
                                        </p:tav>
                                      </p:tavLst>
                                    </p:anim>
                                    <p:animEffect transition="in" filter="fade">
                                      <p:cBhvr>
                                        <p:cTn id="67" dur="1000"/>
                                        <p:tgtEl>
                                          <p:spTgt spid="54276">
                                            <p:txEl>
                                              <p:pRg st="2" end="2"/>
                                            </p:txEl>
                                          </p:spTgt>
                                        </p:tgtEl>
                                      </p:cBhvr>
                                    </p:animEffect>
                                  </p:childTnLst>
                                </p:cTn>
                              </p:par>
                            </p:childTnLst>
                          </p:cTn>
                        </p:par>
                        <p:par>
                          <p:cTn id="68" fill="hold" nodeType="afterGroup">
                            <p:stCondLst>
                              <p:cond delay="8000"/>
                            </p:stCondLst>
                            <p:childTnLst>
                              <p:par>
                                <p:cTn id="69" presetID="54" presetClass="entr" presetSubtype="0" accel="100000" fill="hold" grpId="0" nodeType="afterEffect">
                                  <p:stCondLst>
                                    <p:cond delay="0"/>
                                  </p:stCondLst>
                                  <p:childTnLst>
                                    <p:set>
                                      <p:cBhvr>
                                        <p:cTn id="70" dur="1" fill="hold">
                                          <p:stCondLst>
                                            <p:cond delay="0"/>
                                          </p:stCondLst>
                                        </p:cTn>
                                        <p:tgtEl>
                                          <p:spTgt spid="54276">
                                            <p:txEl>
                                              <p:pRg st="3" end="3"/>
                                            </p:txEl>
                                          </p:spTgt>
                                        </p:tgtEl>
                                        <p:attrNameLst>
                                          <p:attrName>style.visibility</p:attrName>
                                        </p:attrNameLst>
                                      </p:cBhvr>
                                      <p:to>
                                        <p:strVal val="visible"/>
                                      </p:to>
                                    </p:set>
                                    <p:anim calcmode="lin" valueType="num">
                                      <p:cBhvr>
                                        <p:cTn id="71" dur="1000" fill="hold"/>
                                        <p:tgtEl>
                                          <p:spTgt spid="54276">
                                            <p:txEl>
                                              <p:pRg st="3" end="3"/>
                                            </p:txEl>
                                          </p:spTgt>
                                        </p:tgtEl>
                                        <p:attrNameLst>
                                          <p:attrName>ppt_w</p:attrName>
                                        </p:attrNameLst>
                                      </p:cBhvr>
                                      <p:tavLst>
                                        <p:tav tm="0">
                                          <p:val>
                                            <p:strVal val="#ppt_w*0.05"/>
                                          </p:val>
                                        </p:tav>
                                        <p:tav tm="100000">
                                          <p:val>
                                            <p:strVal val="#ppt_w"/>
                                          </p:val>
                                        </p:tav>
                                      </p:tavLst>
                                    </p:anim>
                                    <p:anim calcmode="lin" valueType="num">
                                      <p:cBhvr>
                                        <p:cTn id="72" dur="1000" fill="hold"/>
                                        <p:tgtEl>
                                          <p:spTgt spid="54276">
                                            <p:txEl>
                                              <p:pRg st="3" end="3"/>
                                            </p:txEl>
                                          </p:spTgt>
                                        </p:tgtEl>
                                        <p:attrNameLst>
                                          <p:attrName>ppt_h</p:attrName>
                                        </p:attrNameLst>
                                      </p:cBhvr>
                                      <p:tavLst>
                                        <p:tav tm="0">
                                          <p:val>
                                            <p:strVal val="#ppt_h"/>
                                          </p:val>
                                        </p:tav>
                                        <p:tav tm="100000">
                                          <p:val>
                                            <p:strVal val="#ppt_h"/>
                                          </p:val>
                                        </p:tav>
                                      </p:tavLst>
                                    </p:anim>
                                    <p:anim calcmode="lin" valueType="num">
                                      <p:cBhvr>
                                        <p:cTn id="73" dur="1000" fill="hold"/>
                                        <p:tgtEl>
                                          <p:spTgt spid="54276">
                                            <p:txEl>
                                              <p:pRg st="3" end="3"/>
                                            </p:txEl>
                                          </p:spTgt>
                                        </p:tgtEl>
                                        <p:attrNameLst>
                                          <p:attrName>ppt_x</p:attrName>
                                        </p:attrNameLst>
                                      </p:cBhvr>
                                      <p:tavLst>
                                        <p:tav tm="0">
                                          <p:val>
                                            <p:strVal val="#ppt_x-.2"/>
                                          </p:val>
                                        </p:tav>
                                        <p:tav tm="100000">
                                          <p:val>
                                            <p:strVal val="#ppt_x"/>
                                          </p:val>
                                        </p:tav>
                                      </p:tavLst>
                                    </p:anim>
                                    <p:anim calcmode="lin" valueType="num">
                                      <p:cBhvr>
                                        <p:cTn id="74" dur="1000" fill="hold"/>
                                        <p:tgtEl>
                                          <p:spTgt spid="54276">
                                            <p:txEl>
                                              <p:pRg st="3" end="3"/>
                                            </p:txEl>
                                          </p:spTgt>
                                        </p:tgtEl>
                                        <p:attrNameLst>
                                          <p:attrName>ppt_y</p:attrName>
                                        </p:attrNameLst>
                                      </p:cBhvr>
                                      <p:tavLst>
                                        <p:tav tm="0">
                                          <p:val>
                                            <p:strVal val="#ppt_y"/>
                                          </p:val>
                                        </p:tav>
                                        <p:tav tm="100000">
                                          <p:val>
                                            <p:strVal val="#ppt_y"/>
                                          </p:val>
                                        </p:tav>
                                      </p:tavLst>
                                    </p:anim>
                                    <p:animEffect transition="in" filter="fade">
                                      <p:cBhvr>
                                        <p:cTn id="75" dur="1000"/>
                                        <p:tgtEl>
                                          <p:spTgt spid="54276">
                                            <p:txEl>
                                              <p:pRg st="3" end="3"/>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54" presetClass="entr" presetSubtype="0" accel="100000" fill="hold" grpId="0" nodeType="clickEffect">
                                  <p:stCondLst>
                                    <p:cond delay="0"/>
                                  </p:stCondLst>
                                  <p:childTnLst>
                                    <p:set>
                                      <p:cBhvr>
                                        <p:cTn id="79" dur="1" fill="hold">
                                          <p:stCondLst>
                                            <p:cond delay="0"/>
                                          </p:stCondLst>
                                        </p:cTn>
                                        <p:tgtEl>
                                          <p:spTgt spid="54276">
                                            <p:txEl>
                                              <p:pRg st="4" end="4"/>
                                            </p:txEl>
                                          </p:spTgt>
                                        </p:tgtEl>
                                        <p:attrNameLst>
                                          <p:attrName>style.visibility</p:attrName>
                                        </p:attrNameLst>
                                      </p:cBhvr>
                                      <p:to>
                                        <p:strVal val="visible"/>
                                      </p:to>
                                    </p:set>
                                    <p:anim calcmode="lin" valueType="num">
                                      <p:cBhvr>
                                        <p:cTn id="80" dur="1000" fill="hold"/>
                                        <p:tgtEl>
                                          <p:spTgt spid="54276">
                                            <p:txEl>
                                              <p:pRg st="4" end="4"/>
                                            </p:txEl>
                                          </p:spTgt>
                                        </p:tgtEl>
                                        <p:attrNameLst>
                                          <p:attrName>ppt_w</p:attrName>
                                        </p:attrNameLst>
                                      </p:cBhvr>
                                      <p:tavLst>
                                        <p:tav tm="0">
                                          <p:val>
                                            <p:strVal val="#ppt_w*0.05"/>
                                          </p:val>
                                        </p:tav>
                                        <p:tav tm="100000">
                                          <p:val>
                                            <p:strVal val="#ppt_w"/>
                                          </p:val>
                                        </p:tav>
                                      </p:tavLst>
                                    </p:anim>
                                    <p:anim calcmode="lin" valueType="num">
                                      <p:cBhvr>
                                        <p:cTn id="81" dur="1000" fill="hold"/>
                                        <p:tgtEl>
                                          <p:spTgt spid="54276">
                                            <p:txEl>
                                              <p:pRg st="4" end="4"/>
                                            </p:txEl>
                                          </p:spTgt>
                                        </p:tgtEl>
                                        <p:attrNameLst>
                                          <p:attrName>ppt_h</p:attrName>
                                        </p:attrNameLst>
                                      </p:cBhvr>
                                      <p:tavLst>
                                        <p:tav tm="0">
                                          <p:val>
                                            <p:strVal val="#ppt_h"/>
                                          </p:val>
                                        </p:tav>
                                        <p:tav tm="100000">
                                          <p:val>
                                            <p:strVal val="#ppt_h"/>
                                          </p:val>
                                        </p:tav>
                                      </p:tavLst>
                                    </p:anim>
                                    <p:anim calcmode="lin" valueType="num">
                                      <p:cBhvr>
                                        <p:cTn id="82" dur="1000" fill="hold"/>
                                        <p:tgtEl>
                                          <p:spTgt spid="54276">
                                            <p:txEl>
                                              <p:pRg st="4" end="4"/>
                                            </p:txEl>
                                          </p:spTgt>
                                        </p:tgtEl>
                                        <p:attrNameLst>
                                          <p:attrName>ppt_x</p:attrName>
                                        </p:attrNameLst>
                                      </p:cBhvr>
                                      <p:tavLst>
                                        <p:tav tm="0">
                                          <p:val>
                                            <p:strVal val="#ppt_x-.2"/>
                                          </p:val>
                                        </p:tav>
                                        <p:tav tm="100000">
                                          <p:val>
                                            <p:strVal val="#ppt_x"/>
                                          </p:val>
                                        </p:tav>
                                      </p:tavLst>
                                    </p:anim>
                                    <p:anim calcmode="lin" valueType="num">
                                      <p:cBhvr>
                                        <p:cTn id="83" dur="1000" fill="hold"/>
                                        <p:tgtEl>
                                          <p:spTgt spid="54276">
                                            <p:txEl>
                                              <p:pRg st="4" end="4"/>
                                            </p:txEl>
                                          </p:spTgt>
                                        </p:tgtEl>
                                        <p:attrNameLst>
                                          <p:attrName>ppt_y</p:attrName>
                                        </p:attrNameLst>
                                      </p:cBhvr>
                                      <p:tavLst>
                                        <p:tav tm="0">
                                          <p:val>
                                            <p:strVal val="#ppt_y"/>
                                          </p:val>
                                        </p:tav>
                                        <p:tav tm="100000">
                                          <p:val>
                                            <p:strVal val="#ppt_y"/>
                                          </p:val>
                                        </p:tav>
                                      </p:tavLst>
                                    </p:anim>
                                    <p:animEffect transition="in" filter="fade">
                                      <p:cBhvr>
                                        <p:cTn id="84" dur="1000"/>
                                        <p:tgtEl>
                                          <p:spTgt spid="5427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P spid="5427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ndAc>
      <p:stSnd>
        <p:snd r:embed="rId3" name="chimes.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z="4000" dirty="0" smtClean="0"/>
              <a:t>Top 10 Best Selling Recording Artists</a:t>
            </a:r>
            <a:endParaRPr lang="en-US" altLang="en-US" sz="4000" dirty="0" smtClean="0"/>
          </a:p>
        </p:txBody>
      </p:sp>
      <p:sp>
        <p:nvSpPr>
          <p:cNvPr id="19460" name="Rectangle 4"/>
          <p:cNvSpPr>
            <a:spLocks noGrp="1" noChangeArrowheads="1"/>
          </p:cNvSpPr>
          <p:nvPr>
            <p:ph type="body" sz="half" idx="1"/>
          </p:nvPr>
        </p:nvSpPr>
        <p:spPr>
          <a:xfrm>
            <a:off x="482600" y="2100263"/>
            <a:ext cx="4038600" cy="4525963"/>
          </a:xfrm>
        </p:spPr>
        <p:txBody>
          <a:bodyPr/>
          <a:lstStyle/>
          <a:p>
            <a:pPr eaLnBrk="1" hangingPunct="1"/>
            <a:r>
              <a:rPr lang="en-US" altLang="en-US" dirty="0" smtClean="0"/>
              <a:t>Beatles</a:t>
            </a:r>
          </a:p>
          <a:p>
            <a:pPr eaLnBrk="1" hangingPunct="1"/>
            <a:r>
              <a:rPr lang="en-US" altLang="en-US" dirty="0" smtClean="0"/>
              <a:t>Garth Brooks</a:t>
            </a:r>
          </a:p>
          <a:p>
            <a:pPr eaLnBrk="1" hangingPunct="1"/>
            <a:r>
              <a:rPr lang="en-US" altLang="en-US" dirty="0" smtClean="0"/>
              <a:t>Elvis Presley</a:t>
            </a:r>
          </a:p>
          <a:p>
            <a:pPr eaLnBrk="1" hangingPunct="1"/>
            <a:r>
              <a:rPr lang="en-US" altLang="en-US" dirty="0" smtClean="0"/>
              <a:t>Led Zeppelin</a:t>
            </a:r>
          </a:p>
          <a:p>
            <a:pPr eaLnBrk="1" hangingPunct="1"/>
            <a:r>
              <a:rPr lang="en-US" altLang="en-US" dirty="0" smtClean="0"/>
              <a:t>Eagles</a:t>
            </a:r>
          </a:p>
        </p:txBody>
      </p:sp>
      <p:sp>
        <p:nvSpPr>
          <p:cNvPr id="19461" name="Rectangle 5"/>
          <p:cNvSpPr>
            <a:spLocks noGrp="1" noChangeArrowheads="1"/>
          </p:cNvSpPr>
          <p:nvPr>
            <p:ph type="body" sz="half" idx="2"/>
          </p:nvPr>
        </p:nvSpPr>
        <p:spPr>
          <a:xfrm>
            <a:off x="4580467" y="1981200"/>
            <a:ext cx="4038600" cy="4525963"/>
          </a:xfrm>
        </p:spPr>
        <p:txBody>
          <a:bodyPr/>
          <a:lstStyle/>
          <a:p>
            <a:pPr eaLnBrk="1" hangingPunct="1"/>
            <a:r>
              <a:rPr lang="en-US" altLang="en-US" dirty="0" smtClean="0"/>
              <a:t>Billy Joel</a:t>
            </a:r>
          </a:p>
          <a:p>
            <a:pPr eaLnBrk="1" hangingPunct="1"/>
            <a:r>
              <a:rPr lang="en-US" altLang="en-US" dirty="0" smtClean="0"/>
              <a:t>Michael Jackson</a:t>
            </a:r>
          </a:p>
          <a:p>
            <a:pPr eaLnBrk="1" hangingPunct="1"/>
            <a:r>
              <a:rPr lang="en-US" altLang="en-US" dirty="0" smtClean="0"/>
              <a:t>Elton John</a:t>
            </a:r>
          </a:p>
          <a:p>
            <a:pPr eaLnBrk="1" hangingPunct="1"/>
            <a:r>
              <a:rPr lang="en-US" altLang="en-US" dirty="0" smtClean="0"/>
              <a:t>Pink Floyd</a:t>
            </a:r>
          </a:p>
          <a:p>
            <a:pPr eaLnBrk="1" hangingPunct="1"/>
            <a:r>
              <a:rPr lang="en-US" altLang="en-US" dirty="0" smtClean="0"/>
              <a:t>AC/DC</a:t>
            </a:r>
            <a:endParaRPr lang="en-US" altLang="en-US" dirty="0" smtClean="0"/>
          </a:p>
        </p:txBody>
      </p:sp>
      <p:pic>
        <p:nvPicPr>
          <p:cNvPr id="5125" name="Picture 23" descr="pink_floyd_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4705018"/>
            <a:ext cx="2590800" cy="194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25" descr="elvis_presley_mgm_studio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4196" y="4717312"/>
            <a:ext cx="1575317" cy="198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anim calcmode="lin" valueType="num">
                                      <p:cBhvr>
                                        <p:cTn id="7" dur="1000" fill="hold"/>
                                        <p:tgtEl>
                                          <p:spTgt spid="19460">
                                            <p:txEl>
                                              <p:pRg st="0" end="0"/>
                                            </p:txEl>
                                          </p:spTgt>
                                        </p:tgtEl>
                                        <p:attrNameLst>
                                          <p:attrName>ppt_w</p:attrName>
                                        </p:attrNameLst>
                                      </p:cBhvr>
                                      <p:tavLst>
                                        <p:tav tm="0">
                                          <p:val>
                                            <p:strVal val="#ppt_w*0.05"/>
                                          </p:val>
                                        </p:tav>
                                        <p:tav tm="100000">
                                          <p:val>
                                            <p:strVal val="#ppt_w"/>
                                          </p:val>
                                        </p:tav>
                                      </p:tavLst>
                                    </p:anim>
                                    <p:anim calcmode="lin" valueType="num">
                                      <p:cBhvr>
                                        <p:cTn id="8" dur="1000" fill="hold"/>
                                        <p:tgtEl>
                                          <p:spTgt spid="19460">
                                            <p:txEl>
                                              <p:pRg st="0" end="0"/>
                                            </p:txEl>
                                          </p:spTgt>
                                        </p:tgtEl>
                                        <p:attrNameLst>
                                          <p:attrName>ppt_h</p:attrName>
                                        </p:attrNameLst>
                                      </p:cBhvr>
                                      <p:tavLst>
                                        <p:tav tm="0">
                                          <p:val>
                                            <p:strVal val="#ppt_h"/>
                                          </p:val>
                                        </p:tav>
                                        <p:tav tm="100000">
                                          <p:val>
                                            <p:strVal val="#ppt_h"/>
                                          </p:val>
                                        </p:tav>
                                      </p:tavLst>
                                    </p:anim>
                                    <p:anim calcmode="lin" valueType="num">
                                      <p:cBhvr>
                                        <p:cTn id="9" dur="1000" fill="hold"/>
                                        <p:tgtEl>
                                          <p:spTgt spid="19460">
                                            <p:txEl>
                                              <p:pRg st="0" end="0"/>
                                            </p:txEl>
                                          </p:spTgt>
                                        </p:tgtEl>
                                        <p:attrNameLst>
                                          <p:attrName>ppt_x</p:attrName>
                                        </p:attrNameLst>
                                      </p:cBhvr>
                                      <p:tavLst>
                                        <p:tav tm="0">
                                          <p:val>
                                            <p:strVal val="#ppt_x-.2"/>
                                          </p:val>
                                        </p:tav>
                                        <p:tav tm="100000">
                                          <p:val>
                                            <p:strVal val="#ppt_x"/>
                                          </p:val>
                                        </p:tav>
                                      </p:tavLst>
                                    </p:anim>
                                    <p:anim calcmode="lin" valueType="num">
                                      <p:cBhvr>
                                        <p:cTn id="10" dur="1000" fill="hold"/>
                                        <p:tgtEl>
                                          <p:spTgt spid="19460">
                                            <p:txEl>
                                              <p:pRg st="0" end="0"/>
                                            </p:txEl>
                                          </p:spTgt>
                                        </p:tgtEl>
                                        <p:attrNameLst>
                                          <p:attrName>ppt_y</p:attrName>
                                        </p:attrNameLst>
                                      </p:cBhvr>
                                      <p:tavLst>
                                        <p:tav tm="0">
                                          <p:val>
                                            <p:strVal val="#ppt_y"/>
                                          </p:val>
                                        </p:tav>
                                        <p:tav tm="100000">
                                          <p:val>
                                            <p:strVal val="#ppt_y"/>
                                          </p:val>
                                        </p:tav>
                                      </p:tavLst>
                                    </p:anim>
                                    <p:animEffect transition="in" filter="fade">
                                      <p:cBhvr>
                                        <p:cTn id="11" dur="1000"/>
                                        <p:tgtEl>
                                          <p:spTgt spid="1946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19460">
                                            <p:txEl>
                                              <p:pRg st="1" end="1"/>
                                            </p:txEl>
                                          </p:spTgt>
                                        </p:tgtEl>
                                        <p:attrNameLst>
                                          <p:attrName>style.visibility</p:attrName>
                                        </p:attrNameLst>
                                      </p:cBhvr>
                                      <p:to>
                                        <p:strVal val="visible"/>
                                      </p:to>
                                    </p:set>
                                    <p:anim calcmode="lin" valueType="num">
                                      <p:cBhvr>
                                        <p:cTn id="16" dur="1000" fill="hold"/>
                                        <p:tgtEl>
                                          <p:spTgt spid="19460">
                                            <p:txEl>
                                              <p:pRg st="1" end="1"/>
                                            </p:txEl>
                                          </p:spTgt>
                                        </p:tgtEl>
                                        <p:attrNameLst>
                                          <p:attrName>ppt_w</p:attrName>
                                        </p:attrNameLst>
                                      </p:cBhvr>
                                      <p:tavLst>
                                        <p:tav tm="0">
                                          <p:val>
                                            <p:strVal val="#ppt_w*0.05"/>
                                          </p:val>
                                        </p:tav>
                                        <p:tav tm="100000">
                                          <p:val>
                                            <p:strVal val="#ppt_w"/>
                                          </p:val>
                                        </p:tav>
                                      </p:tavLst>
                                    </p:anim>
                                    <p:anim calcmode="lin" valueType="num">
                                      <p:cBhvr>
                                        <p:cTn id="17" dur="1000" fill="hold"/>
                                        <p:tgtEl>
                                          <p:spTgt spid="19460">
                                            <p:txEl>
                                              <p:pRg st="1" end="1"/>
                                            </p:txEl>
                                          </p:spTgt>
                                        </p:tgtEl>
                                        <p:attrNameLst>
                                          <p:attrName>ppt_h</p:attrName>
                                        </p:attrNameLst>
                                      </p:cBhvr>
                                      <p:tavLst>
                                        <p:tav tm="0">
                                          <p:val>
                                            <p:strVal val="#ppt_h"/>
                                          </p:val>
                                        </p:tav>
                                        <p:tav tm="100000">
                                          <p:val>
                                            <p:strVal val="#ppt_h"/>
                                          </p:val>
                                        </p:tav>
                                      </p:tavLst>
                                    </p:anim>
                                    <p:anim calcmode="lin" valueType="num">
                                      <p:cBhvr>
                                        <p:cTn id="18" dur="1000" fill="hold"/>
                                        <p:tgtEl>
                                          <p:spTgt spid="19460">
                                            <p:txEl>
                                              <p:pRg st="1" end="1"/>
                                            </p:txEl>
                                          </p:spTgt>
                                        </p:tgtEl>
                                        <p:attrNameLst>
                                          <p:attrName>ppt_x</p:attrName>
                                        </p:attrNameLst>
                                      </p:cBhvr>
                                      <p:tavLst>
                                        <p:tav tm="0">
                                          <p:val>
                                            <p:strVal val="#ppt_x-.2"/>
                                          </p:val>
                                        </p:tav>
                                        <p:tav tm="100000">
                                          <p:val>
                                            <p:strVal val="#ppt_x"/>
                                          </p:val>
                                        </p:tav>
                                      </p:tavLst>
                                    </p:anim>
                                    <p:anim calcmode="lin" valueType="num">
                                      <p:cBhvr>
                                        <p:cTn id="19" dur="1000" fill="hold"/>
                                        <p:tgtEl>
                                          <p:spTgt spid="19460">
                                            <p:txEl>
                                              <p:pRg st="1" end="1"/>
                                            </p:txEl>
                                          </p:spTgt>
                                        </p:tgtEl>
                                        <p:attrNameLst>
                                          <p:attrName>ppt_y</p:attrName>
                                        </p:attrNameLst>
                                      </p:cBhvr>
                                      <p:tavLst>
                                        <p:tav tm="0">
                                          <p:val>
                                            <p:strVal val="#ppt_y"/>
                                          </p:val>
                                        </p:tav>
                                        <p:tav tm="100000">
                                          <p:val>
                                            <p:strVal val="#ppt_y"/>
                                          </p:val>
                                        </p:tav>
                                      </p:tavLst>
                                    </p:anim>
                                    <p:animEffect transition="in" filter="fade">
                                      <p:cBhvr>
                                        <p:cTn id="20" dur="1000"/>
                                        <p:tgtEl>
                                          <p:spTgt spid="1946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19460">
                                            <p:txEl>
                                              <p:pRg st="2" end="2"/>
                                            </p:txEl>
                                          </p:spTgt>
                                        </p:tgtEl>
                                        <p:attrNameLst>
                                          <p:attrName>style.visibility</p:attrName>
                                        </p:attrNameLst>
                                      </p:cBhvr>
                                      <p:to>
                                        <p:strVal val="visible"/>
                                      </p:to>
                                    </p:set>
                                    <p:anim calcmode="lin" valueType="num">
                                      <p:cBhvr>
                                        <p:cTn id="25" dur="1000" fill="hold"/>
                                        <p:tgtEl>
                                          <p:spTgt spid="19460">
                                            <p:txEl>
                                              <p:pRg st="2" end="2"/>
                                            </p:txEl>
                                          </p:spTgt>
                                        </p:tgtEl>
                                        <p:attrNameLst>
                                          <p:attrName>ppt_w</p:attrName>
                                        </p:attrNameLst>
                                      </p:cBhvr>
                                      <p:tavLst>
                                        <p:tav tm="0">
                                          <p:val>
                                            <p:strVal val="#ppt_w*0.05"/>
                                          </p:val>
                                        </p:tav>
                                        <p:tav tm="100000">
                                          <p:val>
                                            <p:strVal val="#ppt_w"/>
                                          </p:val>
                                        </p:tav>
                                      </p:tavLst>
                                    </p:anim>
                                    <p:anim calcmode="lin" valueType="num">
                                      <p:cBhvr>
                                        <p:cTn id="26" dur="1000" fill="hold"/>
                                        <p:tgtEl>
                                          <p:spTgt spid="19460">
                                            <p:txEl>
                                              <p:pRg st="2" end="2"/>
                                            </p:txEl>
                                          </p:spTgt>
                                        </p:tgtEl>
                                        <p:attrNameLst>
                                          <p:attrName>ppt_h</p:attrName>
                                        </p:attrNameLst>
                                      </p:cBhvr>
                                      <p:tavLst>
                                        <p:tav tm="0">
                                          <p:val>
                                            <p:strVal val="#ppt_h"/>
                                          </p:val>
                                        </p:tav>
                                        <p:tav tm="100000">
                                          <p:val>
                                            <p:strVal val="#ppt_h"/>
                                          </p:val>
                                        </p:tav>
                                      </p:tavLst>
                                    </p:anim>
                                    <p:anim calcmode="lin" valueType="num">
                                      <p:cBhvr>
                                        <p:cTn id="27" dur="1000" fill="hold"/>
                                        <p:tgtEl>
                                          <p:spTgt spid="19460">
                                            <p:txEl>
                                              <p:pRg st="2" end="2"/>
                                            </p:txEl>
                                          </p:spTgt>
                                        </p:tgtEl>
                                        <p:attrNameLst>
                                          <p:attrName>ppt_x</p:attrName>
                                        </p:attrNameLst>
                                      </p:cBhvr>
                                      <p:tavLst>
                                        <p:tav tm="0">
                                          <p:val>
                                            <p:strVal val="#ppt_x-.2"/>
                                          </p:val>
                                        </p:tav>
                                        <p:tav tm="100000">
                                          <p:val>
                                            <p:strVal val="#ppt_x"/>
                                          </p:val>
                                        </p:tav>
                                      </p:tavLst>
                                    </p:anim>
                                    <p:anim calcmode="lin" valueType="num">
                                      <p:cBhvr>
                                        <p:cTn id="28" dur="1000" fill="hold"/>
                                        <p:tgtEl>
                                          <p:spTgt spid="19460">
                                            <p:txEl>
                                              <p:pRg st="2" end="2"/>
                                            </p:txEl>
                                          </p:spTgt>
                                        </p:tgtEl>
                                        <p:attrNameLst>
                                          <p:attrName>ppt_y</p:attrName>
                                        </p:attrNameLst>
                                      </p:cBhvr>
                                      <p:tavLst>
                                        <p:tav tm="0">
                                          <p:val>
                                            <p:strVal val="#ppt_y"/>
                                          </p:val>
                                        </p:tav>
                                        <p:tav tm="100000">
                                          <p:val>
                                            <p:strVal val="#ppt_y"/>
                                          </p:val>
                                        </p:tav>
                                      </p:tavLst>
                                    </p:anim>
                                    <p:animEffect transition="in" filter="fade">
                                      <p:cBhvr>
                                        <p:cTn id="29" dur="1000"/>
                                        <p:tgtEl>
                                          <p:spTgt spid="19460">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19460">
                                            <p:txEl>
                                              <p:pRg st="3" end="3"/>
                                            </p:txEl>
                                          </p:spTgt>
                                        </p:tgtEl>
                                        <p:attrNameLst>
                                          <p:attrName>style.visibility</p:attrName>
                                        </p:attrNameLst>
                                      </p:cBhvr>
                                      <p:to>
                                        <p:strVal val="visible"/>
                                      </p:to>
                                    </p:set>
                                    <p:anim calcmode="lin" valueType="num">
                                      <p:cBhvr>
                                        <p:cTn id="34" dur="1000" fill="hold"/>
                                        <p:tgtEl>
                                          <p:spTgt spid="19460">
                                            <p:txEl>
                                              <p:pRg st="3" end="3"/>
                                            </p:txEl>
                                          </p:spTgt>
                                        </p:tgtEl>
                                        <p:attrNameLst>
                                          <p:attrName>ppt_w</p:attrName>
                                        </p:attrNameLst>
                                      </p:cBhvr>
                                      <p:tavLst>
                                        <p:tav tm="0">
                                          <p:val>
                                            <p:strVal val="#ppt_w*0.05"/>
                                          </p:val>
                                        </p:tav>
                                        <p:tav tm="100000">
                                          <p:val>
                                            <p:strVal val="#ppt_w"/>
                                          </p:val>
                                        </p:tav>
                                      </p:tavLst>
                                    </p:anim>
                                    <p:anim calcmode="lin" valueType="num">
                                      <p:cBhvr>
                                        <p:cTn id="35" dur="1000" fill="hold"/>
                                        <p:tgtEl>
                                          <p:spTgt spid="19460">
                                            <p:txEl>
                                              <p:pRg st="3" end="3"/>
                                            </p:txEl>
                                          </p:spTgt>
                                        </p:tgtEl>
                                        <p:attrNameLst>
                                          <p:attrName>ppt_h</p:attrName>
                                        </p:attrNameLst>
                                      </p:cBhvr>
                                      <p:tavLst>
                                        <p:tav tm="0">
                                          <p:val>
                                            <p:strVal val="#ppt_h"/>
                                          </p:val>
                                        </p:tav>
                                        <p:tav tm="100000">
                                          <p:val>
                                            <p:strVal val="#ppt_h"/>
                                          </p:val>
                                        </p:tav>
                                      </p:tavLst>
                                    </p:anim>
                                    <p:anim calcmode="lin" valueType="num">
                                      <p:cBhvr>
                                        <p:cTn id="36" dur="1000" fill="hold"/>
                                        <p:tgtEl>
                                          <p:spTgt spid="19460">
                                            <p:txEl>
                                              <p:pRg st="3" end="3"/>
                                            </p:txEl>
                                          </p:spTgt>
                                        </p:tgtEl>
                                        <p:attrNameLst>
                                          <p:attrName>ppt_x</p:attrName>
                                        </p:attrNameLst>
                                      </p:cBhvr>
                                      <p:tavLst>
                                        <p:tav tm="0">
                                          <p:val>
                                            <p:strVal val="#ppt_x-.2"/>
                                          </p:val>
                                        </p:tav>
                                        <p:tav tm="100000">
                                          <p:val>
                                            <p:strVal val="#ppt_x"/>
                                          </p:val>
                                        </p:tav>
                                      </p:tavLst>
                                    </p:anim>
                                    <p:anim calcmode="lin" valueType="num">
                                      <p:cBhvr>
                                        <p:cTn id="37" dur="1000" fill="hold"/>
                                        <p:tgtEl>
                                          <p:spTgt spid="19460">
                                            <p:txEl>
                                              <p:pRg st="3" end="3"/>
                                            </p:txEl>
                                          </p:spTgt>
                                        </p:tgtEl>
                                        <p:attrNameLst>
                                          <p:attrName>ppt_y</p:attrName>
                                        </p:attrNameLst>
                                      </p:cBhvr>
                                      <p:tavLst>
                                        <p:tav tm="0">
                                          <p:val>
                                            <p:strVal val="#ppt_y"/>
                                          </p:val>
                                        </p:tav>
                                        <p:tav tm="100000">
                                          <p:val>
                                            <p:strVal val="#ppt_y"/>
                                          </p:val>
                                        </p:tav>
                                      </p:tavLst>
                                    </p:anim>
                                    <p:animEffect transition="in" filter="fade">
                                      <p:cBhvr>
                                        <p:cTn id="38" dur="1000"/>
                                        <p:tgtEl>
                                          <p:spTgt spid="19460">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19460">
                                            <p:txEl>
                                              <p:pRg st="4" end="4"/>
                                            </p:txEl>
                                          </p:spTgt>
                                        </p:tgtEl>
                                        <p:attrNameLst>
                                          <p:attrName>style.visibility</p:attrName>
                                        </p:attrNameLst>
                                      </p:cBhvr>
                                      <p:to>
                                        <p:strVal val="visible"/>
                                      </p:to>
                                    </p:set>
                                    <p:anim calcmode="lin" valueType="num">
                                      <p:cBhvr>
                                        <p:cTn id="43" dur="1000" fill="hold"/>
                                        <p:tgtEl>
                                          <p:spTgt spid="19460">
                                            <p:txEl>
                                              <p:pRg st="4" end="4"/>
                                            </p:txEl>
                                          </p:spTgt>
                                        </p:tgtEl>
                                        <p:attrNameLst>
                                          <p:attrName>ppt_w</p:attrName>
                                        </p:attrNameLst>
                                      </p:cBhvr>
                                      <p:tavLst>
                                        <p:tav tm="0">
                                          <p:val>
                                            <p:strVal val="#ppt_w*0.05"/>
                                          </p:val>
                                        </p:tav>
                                        <p:tav tm="100000">
                                          <p:val>
                                            <p:strVal val="#ppt_w"/>
                                          </p:val>
                                        </p:tav>
                                      </p:tavLst>
                                    </p:anim>
                                    <p:anim calcmode="lin" valueType="num">
                                      <p:cBhvr>
                                        <p:cTn id="44" dur="1000" fill="hold"/>
                                        <p:tgtEl>
                                          <p:spTgt spid="19460">
                                            <p:txEl>
                                              <p:pRg st="4" end="4"/>
                                            </p:txEl>
                                          </p:spTgt>
                                        </p:tgtEl>
                                        <p:attrNameLst>
                                          <p:attrName>ppt_h</p:attrName>
                                        </p:attrNameLst>
                                      </p:cBhvr>
                                      <p:tavLst>
                                        <p:tav tm="0">
                                          <p:val>
                                            <p:strVal val="#ppt_h"/>
                                          </p:val>
                                        </p:tav>
                                        <p:tav tm="100000">
                                          <p:val>
                                            <p:strVal val="#ppt_h"/>
                                          </p:val>
                                        </p:tav>
                                      </p:tavLst>
                                    </p:anim>
                                    <p:anim calcmode="lin" valueType="num">
                                      <p:cBhvr>
                                        <p:cTn id="45" dur="1000" fill="hold"/>
                                        <p:tgtEl>
                                          <p:spTgt spid="19460">
                                            <p:txEl>
                                              <p:pRg st="4" end="4"/>
                                            </p:txEl>
                                          </p:spTgt>
                                        </p:tgtEl>
                                        <p:attrNameLst>
                                          <p:attrName>ppt_x</p:attrName>
                                        </p:attrNameLst>
                                      </p:cBhvr>
                                      <p:tavLst>
                                        <p:tav tm="0">
                                          <p:val>
                                            <p:strVal val="#ppt_x-.2"/>
                                          </p:val>
                                        </p:tav>
                                        <p:tav tm="100000">
                                          <p:val>
                                            <p:strVal val="#ppt_x"/>
                                          </p:val>
                                        </p:tav>
                                      </p:tavLst>
                                    </p:anim>
                                    <p:anim calcmode="lin" valueType="num">
                                      <p:cBhvr>
                                        <p:cTn id="46" dur="1000" fill="hold"/>
                                        <p:tgtEl>
                                          <p:spTgt spid="19460">
                                            <p:txEl>
                                              <p:pRg st="4" end="4"/>
                                            </p:txEl>
                                          </p:spTgt>
                                        </p:tgtEl>
                                        <p:attrNameLst>
                                          <p:attrName>ppt_y</p:attrName>
                                        </p:attrNameLst>
                                      </p:cBhvr>
                                      <p:tavLst>
                                        <p:tav tm="0">
                                          <p:val>
                                            <p:strVal val="#ppt_y"/>
                                          </p:val>
                                        </p:tav>
                                        <p:tav tm="100000">
                                          <p:val>
                                            <p:strVal val="#ppt_y"/>
                                          </p:val>
                                        </p:tav>
                                      </p:tavLst>
                                    </p:anim>
                                    <p:animEffect transition="in" filter="fade">
                                      <p:cBhvr>
                                        <p:cTn id="47" dur="1000"/>
                                        <p:tgtEl>
                                          <p:spTgt spid="19460">
                                            <p:txEl>
                                              <p:pRg st="4" end="4"/>
                                            </p:txEl>
                                          </p:spTgt>
                                        </p:tgtEl>
                                      </p:cBhvr>
                                    </p:animEffect>
                                  </p:childTnLst>
                                </p:cTn>
                              </p:par>
                            </p:childTnLst>
                          </p:cTn>
                        </p:par>
                        <p:par>
                          <p:cTn id="48" fill="hold" nodeType="afterGroup">
                            <p:stCondLst>
                              <p:cond delay="1000"/>
                            </p:stCondLst>
                            <p:childTnLst>
                              <p:par>
                                <p:cTn id="49" presetID="54" presetClass="entr" presetSubtype="0" accel="100000" fill="hold" grpId="0" nodeType="afterEffect">
                                  <p:stCondLst>
                                    <p:cond delay="0"/>
                                  </p:stCondLst>
                                  <p:childTnLst>
                                    <p:set>
                                      <p:cBhvr>
                                        <p:cTn id="50" dur="1" fill="hold">
                                          <p:stCondLst>
                                            <p:cond delay="0"/>
                                          </p:stCondLst>
                                        </p:cTn>
                                        <p:tgtEl>
                                          <p:spTgt spid="19461">
                                            <p:txEl>
                                              <p:pRg st="0" end="0"/>
                                            </p:txEl>
                                          </p:spTgt>
                                        </p:tgtEl>
                                        <p:attrNameLst>
                                          <p:attrName>style.visibility</p:attrName>
                                        </p:attrNameLst>
                                      </p:cBhvr>
                                      <p:to>
                                        <p:strVal val="visible"/>
                                      </p:to>
                                    </p:set>
                                    <p:anim calcmode="lin" valueType="num">
                                      <p:cBhvr>
                                        <p:cTn id="51" dur="1000" fill="hold"/>
                                        <p:tgtEl>
                                          <p:spTgt spid="19461">
                                            <p:txEl>
                                              <p:pRg st="0" end="0"/>
                                            </p:txEl>
                                          </p:spTgt>
                                        </p:tgtEl>
                                        <p:attrNameLst>
                                          <p:attrName>ppt_w</p:attrName>
                                        </p:attrNameLst>
                                      </p:cBhvr>
                                      <p:tavLst>
                                        <p:tav tm="0">
                                          <p:val>
                                            <p:strVal val="#ppt_w*0.05"/>
                                          </p:val>
                                        </p:tav>
                                        <p:tav tm="100000">
                                          <p:val>
                                            <p:strVal val="#ppt_w"/>
                                          </p:val>
                                        </p:tav>
                                      </p:tavLst>
                                    </p:anim>
                                    <p:anim calcmode="lin" valueType="num">
                                      <p:cBhvr>
                                        <p:cTn id="52" dur="1000" fill="hold"/>
                                        <p:tgtEl>
                                          <p:spTgt spid="19461">
                                            <p:txEl>
                                              <p:pRg st="0" end="0"/>
                                            </p:txEl>
                                          </p:spTgt>
                                        </p:tgtEl>
                                        <p:attrNameLst>
                                          <p:attrName>ppt_h</p:attrName>
                                        </p:attrNameLst>
                                      </p:cBhvr>
                                      <p:tavLst>
                                        <p:tav tm="0">
                                          <p:val>
                                            <p:strVal val="#ppt_h"/>
                                          </p:val>
                                        </p:tav>
                                        <p:tav tm="100000">
                                          <p:val>
                                            <p:strVal val="#ppt_h"/>
                                          </p:val>
                                        </p:tav>
                                      </p:tavLst>
                                    </p:anim>
                                    <p:anim calcmode="lin" valueType="num">
                                      <p:cBhvr>
                                        <p:cTn id="53" dur="1000" fill="hold"/>
                                        <p:tgtEl>
                                          <p:spTgt spid="19461">
                                            <p:txEl>
                                              <p:pRg st="0" end="0"/>
                                            </p:txEl>
                                          </p:spTgt>
                                        </p:tgtEl>
                                        <p:attrNameLst>
                                          <p:attrName>ppt_x</p:attrName>
                                        </p:attrNameLst>
                                      </p:cBhvr>
                                      <p:tavLst>
                                        <p:tav tm="0">
                                          <p:val>
                                            <p:strVal val="#ppt_x-.2"/>
                                          </p:val>
                                        </p:tav>
                                        <p:tav tm="100000">
                                          <p:val>
                                            <p:strVal val="#ppt_x"/>
                                          </p:val>
                                        </p:tav>
                                      </p:tavLst>
                                    </p:anim>
                                    <p:anim calcmode="lin" valueType="num">
                                      <p:cBhvr>
                                        <p:cTn id="54" dur="1000" fill="hold"/>
                                        <p:tgtEl>
                                          <p:spTgt spid="19461">
                                            <p:txEl>
                                              <p:pRg st="0" end="0"/>
                                            </p:txEl>
                                          </p:spTgt>
                                        </p:tgtEl>
                                        <p:attrNameLst>
                                          <p:attrName>ppt_y</p:attrName>
                                        </p:attrNameLst>
                                      </p:cBhvr>
                                      <p:tavLst>
                                        <p:tav tm="0">
                                          <p:val>
                                            <p:strVal val="#ppt_y"/>
                                          </p:val>
                                        </p:tav>
                                        <p:tav tm="100000">
                                          <p:val>
                                            <p:strVal val="#ppt_y"/>
                                          </p:val>
                                        </p:tav>
                                      </p:tavLst>
                                    </p:anim>
                                    <p:animEffect transition="in" filter="fade">
                                      <p:cBhvr>
                                        <p:cTn id="55" dur="1000"/>
                                        <p:tgtEl>
                                          <p:spTgt spid="19461">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4" presetClass="entr" presetSubtype="0" accel="100000" fill="hold" grpId="0" nodeType="clickEffect">
                                  <p:stCondLst>
                                    <p:cond delay="0"/>
                                  </p:stCondLst>
                                  <p:childTnLst>
                                    <p:set>
                                      <p:cBhvr>
                                        <p:cTn id="59" dur="1" fill="hold">
                                          <p:stCondLst>
                                            <p:cond delay="0"/>
                                          </p:stCondLst>
                                        </p:cTn>
                                        <p:tgtEl>
                                          <p:spTgt spid="19461">
                                            <p:txEl>
                                              <p:pRg st="1" end="1"/>
                                            </p:txEl>
                                          </p:spTgt>
                                        </p:tgtEl>
                                        <p:attrNameLst>
                                          <p:attrName>style.visibility</p:attrName>
                                        </p:attrNameLst>
                                      </p:cBhvr>
                                      <p:to>
                                        <p:strVal val="visible"/>
                                      </p:to>
                                    </p:set>
                                    <p:anim calcmode="lin" valueType="num">
                                      <p:cBhvr>
                                        <p:cTn id="60" dur="1000" fill="hold"/>
                                        <p:tgtEl>
                                          <p:spTgt spid="19461">
                                            <p:txEl>
                                              <p:pRg st="1" end="1"/>
                                            </p:txEl>
                                          </p:spTgt>
                                        </p:tgtEl>
                                        <p:attrNameLst>
                                          <p:attrName>ppt_w</p:attrName>
                                        </p:attrNameLst>
                                      </p:cBhvr>
                                      <p:tavLst>
                                        <p:tav tm="0">
                                          <p:val>
                                            <p:strVal val="#ppt_w*0.05"/>
                                          </p:val>
                                        </p:tav>
                                        <p:tav tm="100000">
                                          <p:val>
                                            <p:strVal val="#ppt_w"/>
                                          </p:val>
                                        </p:tav>
                                      </p:tavLst>
                                    </p:anim>
                                    <p:anim calcmode="lin" valueType="num">
                                      <p:cBhvr>
                                        <p:cTn id="61" dur="1000" fill="hold"/>
                                        <p:tgtEl>
                                          <p:spTgt spid="19461">
                                            <p:txEl>
                                              <p:pRg st="1" end="1"/>
                                            </p:txEl>
                                          </p:spTgt>
                                        </p:tgtEl>
                                        <p:attrNameLst>
                                          <p:attrName>ppt_h</p:attrName>
                                        </p:attrNameLst>
                                      </p:cBhvr>
                                      <p:tavLst>
                                        <p:tav tm="0">
                                          <p:val>
                                            <p:strVal val="#ppt_h"/>
                                          </p:val>
                                        </p:tav>
                                        <p:tav tm="100000">
                                          <p:val>
                                            <p:strVal val="#ppt_h"/>
                                          </p:val>
                                        </p:tav>
                                      </p:tavLst>
                                    </p:anim>
                                    <p:anim calcmode="lin" valueType="num">
                                      <p:cBhvr>
                                        <p:cTn id="62" dur="1000" fill="hold"/>
                                        <p:tgtEl>
                                          <p:spTgt spid="19461">
                                            <p:txEl>
                                              <p:pRg st="1" end="1"/>
                                            </p:txEl>
                                          </p:spTgt>
                                        </p:tgtEl>
                                        <p:attrNameLst>
                                          <p:attrName>ppt_x</p:attrName>
                                        </p:attrNameLst>
                                      </p:cBhvr>
                                      <p:tavLst>
                                        <p:tav tm="0">
                                          <p:val>
                                            <p:strVal val="#ppt_x-.2"/>
                                          </p:val>
                                        </p:tav>
                                        <p:tav tm="100000">
                                          <p:val>
                                            <p:strVal val="#ppt_x"/>
                                          </p:val>
                                        </p:tav>
                                      </p:tavLst>
                                    </p:anim>
                                    <p:anim calcmode="lin" valueType="num">
                                      <p:cBhvr>
                                        <p:cTn id="63" dur="1000" fill="hold"/>
                                        <p:tgtEl>
                                          <p:spTgt spid="19461">
                                            <p:txEl>
                                              <p:pRg st="1" end="1"/>
                                            </p:txEl>
                                          </p:spTgt>
                                        </p:tgtEl>
                                        <p:attrNameLst>
                                          <p:attrName>ppt_y</p:attrName>
                                        </p:attrNameLst>
                                      </p:cBhvr>
                                      <p:tavLst>
                                        <p:tav tm="0">
                                          <p:val>
                                            <p:strVal val="#ppt_y"/>
                                          </p:val>
                                        </p:tav>
                                        <p:tav tm="100000">
                                          <p:val>
                                            <p:strVal val="#ppt_y"/>
                                          </p:val>
                                        </p:tav>
                                      </p:tavLst>
                                    </p:anim>
                                    <p:animEffect transition="in" filter="fade">
                                      <p:cBhvr>
                                        <p:cTn id="64" dur="1000"/>
                                        <p:tgtEl>
                                          <p:spTgt spid="19461">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54" presetClass="entr" presetSubtype="0" accel="100000" fill="hold" grpId="0" nodeType="clickEffect">
                                  <p:stCondLst>
                                    <p:cond delay="0"/>
                                  </p:stCondLst>
                                  <p:childTnLst>
                                    <p:set>
                                      <p:cBhvr>
                                        <p:cTn id="68" dur="1" fill="hold">
                                          <p:stCondLst>
                                            <p:cond delay="0"/>
                                          </p:stCondLst>
                                        </p:cTn>
                                        <p:tgtEl>
                                          <p:spTgt spid="19461">
                                            <p:txEl>
                                              <p:pRg st="2" end="2"/>
                                            </p:txEl>
                                          </p:spTgt>
                                        </p:tgtEl>
                                        <p:attrNameLst>
                                          <p:attrName>style.visibility</p:attrName>
                                        </p:attrNameLst>
                                      </p:cBhvr>
                                      <p:to>
                                        <p:strVal val="visible"/>
                                      </p:to>
                                    </p:set>
                                    <p:anim calcmode="lin" valueType="num">
                                      <p:cBhvr>
                                        <p:cTn id="69" dur="1000" fill="hold"/>
                                        <p:tgtEl>
                                          <p:spTgt spid="19461">
                                            <p:txEl>
                                              <p:pRg st="2" end="2"/>
                                            </p:txEl>
                                          </p:spTgt>
                                        </p:tgtEl>
                                        <p:attrNameLst>
                                          <p:attrName>ppt_w</p:attrName>
                                        </p:attrNameLst>
                                      </p:cBhvr>
                                      <p:tavLst>
                                        <p:tav tm="0">
                                          <p:val>
                                            <p:strVal val="#ppt_w*0.05"/>
                                          </p:val>
                                        </p:tav>
                                        <p:tav tm="100000">
                                          <p:val>
                                            <p:strVal val="#ppt_w"/>
                                          </p:val>
                                        </p:tav>
                                      </p:tavLst>
                                    </p:anim>
                                    <p:anim calcmode="lin" valueType="num">
                                      <p:cBhvr>
                                        <p:cTn id="70" dur="1000" fill="hold"/>
                                        <p:tgtEl>
                                          <p:spTgt spid="19461">
                                            <p:txEl>
                                              <p:pRg st="2" end="2"/>
                                            </p:txEl>
                                          </p:spTgt>
                                        </p:tgtEl>
                                        <p:attrNameLst>
                                          <p:attrName>ppt_h</p:attrName>
                                        </p:attrNameLst>
                                      </p:cBhvr>
                                      <p:tavLst>
                                        <p:tav tm="0">
                                          <p:val>
                                            <p:strVal val="#ppt_h"/>
                                          </p:val>
                                        </p:tav>
                                        <p:tav tm="100000">
                                          <p:val>
                                            <p:strVal val="#ppt_h"/>
                                          </p:val>
                                        </p:tav>
                                      </p:tavLst>
                                    </p:anim>
                                    <p:anim calcmode="lin" valueType="num">
                                      <p:cBhvr>
                                        <p:cTn id="71" dur="1000" fill="hold"/>
                                        <p:tgtEl>
                                          <p:spTgt spid="19461">
                                            <p:txEl>
                                              <p:pRg st="2" end="2"/>
                                            </p:txEl>
                                          </p:spTgt>
                                        </p:tgtEl>
                                        <p:attrNameLst>
                                          <p:attrName>ppt_x</p:attrName>
                                        </p:attrNameLst>
                                      </p:cBhvr>
                                      <p:tavLst>
                                        <p:tav tm="0">
                                          <p:val>
                                            <p:strVal val="#ppt_x-.2"/>
                                          </p:val>
                                        </p:tav>
                                        <p:tav tm="100000">
                                          <p:val>
                                            <p:strVal val="#ppt_x"/>
                                          </p:val>
                                        </p:tav>
                                      </p:tavLst>
                                    </p:anim>
                                    <p:anim calcmode="lin" valueType="num">
                                      <p:cBhvr>
                                        <p:cTn id="72" dur="1000" fill="hold"/>
                                        <p:tgtEl>
                                          <p:spTgt spid="19461">
                                            <p:txEl>
                                              <p:pRg st="2" end="2"/>
                                            </p:txEl>
                                          </p:spTgt>
                                        </p:tgtEl>
                                        <p:attrNameLst>
                                          <p:attrName>ppt_y</p:attrName>
                                        </p:attrNameLst>
                                      </p:cBhvr>
                                      <p:tavLst>
                                        <p:tav tm="0">
                                          <p:val>
                                            <p:strVal val="#ppt_y"/>
                                          </p:val>
                                        </p:tav>
                                        <p:tav tm="100000">
                                          <p:val>
                                            <p:strVal val="#ppt_y"/>
                                          </p:val>
                                        </p:tav>
                                      </p:tavLst>
                                    </p:anim>
                                    <p:animEffect transition="in" filter="fade">
                                      <p:cBhvr>
                                        <p:cTn id="73" dur="1000"/>
                                        <p:tgtEl>
                                          <p:spTgt spid="19461">
                                            <p:txEl>
                                              <p:pRg st="2" end="2"/>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54" presetClass="entr" presetSubtype="0" accel="100000" fill="hold" grpId="0" nodeType="clickEffect">
                                  <p:stCondLst>
                                    <p:cond delay="0"/>
                                  </p:stCondLst>
                                  <p:childTnLst>
                                    <p:set>
                                      <p:cBhvr>
                                        <p:cTn id="77" dur="1" fill="hold">
                                          <p:stCondLst>
                                            <p:cond delay="0"/>
                                          </p:stCondLst>
                                        </p:cTn>
                                        <p:tgtEl>
                                          <p:spTgt spid="19461">
                                            <p:txEl>
                                              <p:pRg st="3" end="3"/>
                                            </p:txEl>
                                          </p:spTgt>
                                        </p:tgtEl>
                                        <p:attrNameLst>
                                          <p:attrName>style.visibility</p:attrName>
                                        </p:attrNameLst>
                                      </p:cBhvr>
                                      <p:to>
                                        <p:strVal val="visible"/>
                                      </p:to>
                                    </p:set>
                                    <p:anim calcmode="lin" valueType="num">
                                      <p:cBhvr>
                                        <p:cTn id="78" dur="1000" fill="hold"/>
                                        <p:tgtEl>
                                          <p:spTgt spid="19461">
                                            <p:txEl>
                                              <p:pRg st="3" end="3"/>
                                            </p:txEl>
                                          </p:spTgt>
                                        </p:tgtEl>
                                        <p:attrNameLst>
                                          <p:attrName>ppt_w</p:attrName>
                                        </p:attrNameLst>
                                      </p:cBhvr>
                                      <p:tavLst>
                                        <p:tav tm="0">
                                          <p:val>
                                            <p:strVal val="#ppt_w*0.05"/>
                                          </p:val>
                                        </p:tav>
                                        <p:tav tm="100000">
                                          <p:val>
                                            <p:strVal val="#ppt_w"/>
                                          </p:val>
                                        </p:tav>
                                      </p:tavLst>
                                    </p:anim>
                                    <p:anim calcmode="lin" valueType="num">
                                      <p:cBhvr>
                                        <p:cTn id="79" dur="1000" fill="hold"/>
                                        <p:tgtEl>
                                          <p:spTgt spid="19461">
                                            <p:txEl>
                                              <p:pRg st="3" end="3"/>
                                            </p:txEl>
                                          </p:spTgt>
                                        </p:tgtEl>
                                        <p:attrNameLst>
                                          <p:attrName>ppt_h</p:attrName>
                                        </p:attrNameLst>
                                      </p:cBhvr>
                                      <p:tavLst>
                                        <p:tav tm="0">
                                          <p:val>
                                            <p:strVal val="#ppt_h"/>
                                          </p:val>
                                        </p:tav>
                                        <p:tav tm="100000">
                                          <p:val>
                                            <p:strVal val="#ppt_h"/>
                                          </p:val>
                                        </p:tav>
                                      </p:tavLst>
                                    </p:anim>
                                    <p:anim calcmode="lin" valueType="num">
                                      <p:cBhvr>
                                        <p:cTn id="80" dur="1000" fill="hold"/>
                                        <p:tgtEl>
                                          <p:spTgt spid="19461">
                                            <p:txEl>
                                              <p:pRg st="3" end="3"/>
                                            </p:txEl>
                                          </p:spTgt>
                                        </p:tgtEl>
                                        <p:attrNameLst>
                                          <p:attrName>ppt_x</p:attrName>
                                        </p:attrNameLst>
                                      </p:cBhvr>
                                      <p:tavLst>
                                        <p:tav tm="0">
                                          <p:val>
                                            <p:strVal val="#ppt_x-.2"/>
                                          </p:val>
                                        </p:tav>
                                        <p:tav tm="100000">
                                          <p:val>
                                            <p:strVal val="#ppt_x"/>
                                          </p:val>
                                        </p:tav>
                                      </p:tavLst>
                                    </p:anim>
                                    <p:anim calcmode="lin" valueType="num">
                                      <p:cBhvr>
                                        <p:cTn id="81" dur="1000" fill="hold"/>
                                        <p:tgtEl>
                                          <p:spTgt spid="19461">
                                            <p:txEl>
                                              <p:pRg st="3" end="3"/>
                                            </p:txEl>
                                          </p:spTgt>
                                        </p:tgtEl>
                                        <p:attrNameLst>
                                          <p:attrName>ppt_y</p:attrName>
                                        </p:attrNameLst>
                                      </p:cBhvr>
                                      <p:tavLst>
                                        <p:tav tm="0">
                                          <p:val>
                                            <p:strVal val="#ppt_y"/>
                                          </p:val>
                                        </p:tav>
                                        <p:tav tm="100000">
                                          <p:val>
                                            <p:strVal val="#ppt_y"/>
                                          </p:val>
                                        </p:tav>
                                      </p:tavLst>
                                    </p:anim>
                                    <p:animEffect transition="in" filter="fade">
                                      <p:cBhvr>
                                        <p:cTn id="82" dur="1000"/>
                                        <p:tgtEl>
                                          <p:spTgt spid="19461">
                                            <p:txEl>
                                              <p:pRg st="3" end="3"/>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54" presetClass="entr" presetSubtype="0" accel="100000" fill="hold" grpId="0" nodeType="clickEffect">
                                  <p:stCondLst>
                                    <p:cond delay="0"/>
                                  </p:stCondLst>
                                  <p:childTnLst>
                                    <p:set>
                                      <p:cBhvr>
                                        <p:cTn id="86" dur="1" fill="hold">
                                          <p:stCondLst>
                                            <p:cond delay="0"/>
                                          </p:stCondLst>
                                        </p:cTn>
                                        <p:tgtEl>
                                          <p:spTgt spid="19461">
                                            <p:txEl>
                                              <p:pRg st="4" end="4"/>
                                            </p:txEl>
                                          </p:spTgt>
                                        </p:tgtEl>
                                        <p:attrNameLst>
                                          <p:attrName>style.visibility</p:attrName>
                                        </p:attrNameLst>
                                      </p:cBhvr>
                                      <p:to>
                                        <p:strVal val="visible"/>
                                      </p:to>
                                    </p:set>
                                    <p:anim calcmode="lin" valueType="num">
                                      <p:cBhvr>
                                        <p:cTn id="87" dur="1000" fill="hold"/>
                                        <p:tgtEl>
                                          <p:spTgt spid="19461">
                                            <p:txEl>
                                              <p:pRg st="4" end="4"/>
                                            </p:txEl>
                                          </p:spTgt>
                                        </p:tgtEl>
                                        <p:attrNameLst>
                                          <p:attrName>ppt_w</p:attrName>
                                        </p:attrNameLst>
                                      </p:cBhvr>
                                      <p:tavLst>
                                        <p:tav tm="0">
                                          <p:val>
                                            <p:strVal val="#ppt_w*0.05"/>
                                          </p:val>
                                        </p:tav>
                                        <p:tav tm="100000">
                                          <p:val>
                                            <p:strVal val="#ppt_w"/>
                                          </p:val>
                                        </p:tav>
                                      </p:tavLst>
                                    </p:anim>
                                    <p:anim calcmode="lin" valueType="num">
                                      <p:cBhvr>
                                        <p:cTn id="88" dur="1000" fill="hold"/>
                                        <p:tgtEl>
                                          <p:spTgt spid="19461">
                                            <p:txEl>
                                              <p:pRg st="4" end="4"/>
                                            </p:txEl>
                                          </p:spTgt>
                                        </p:tgtEl>
                                        <p:attrNameLst>
                                          <p:attrName>ppt_h</p:attrName>
                                        </p:attrNameLst>
                                      </p:cBhvr>
                                      <p:tavLst>
                                        <p:tav tm="0">
                                          <p:val>
                                            <p:strVal val="#ppt_h"/>
                                          </p:val>
                                        </p:tav>
                                        <p:tav tm="100000">
                                          <p:val>
                                            <p:strVal val="#ppt_h"/>
                                          </p:val>
                                        </p:tav>
                                      </p:tavLst>
                                    </p:anim>
                                    <p:anim calcmode="lin" valueType="num">
                                      <p:cBhvr>
                                        <p:cTn id="89" dur="1000" fill="hold"/>
                                        <p:tgtEl>
                                          <p:spTgt spid="19461">
                                            <p:txEl>
                                              <p:pRg st="4" end="4"/>
                                            </p:txEl>
                                          </p:spTgt>
                                        </p:tgtEl>
                                        <p:attrNameLst>
                                          <p:attrName>ppt_x</p:attrName>
                                        </p:attrNameLst>
                                      </p:cBhvr>
                                      <p:tavLst>
                                        <p:tav tm="0">
                                          <p:val>
                                            <p:strVal val="#ppt_x-.2"/>
                                          </p:val>
                                        </p:tav>
                                        <p:tav tm="100000">
                                          <p:val>
                                            <p:strVal val="#ppt_x"/>
                                          </p:val>
                                        </p:tav>
                                      </p:tavLst>
                                    </p:anim>
                                    <p:anim calcmode="lin" valueType="num">
                                      <p:cBhvr>
                                        <p:cTn id="90" dur="1000" fill="hold"/>
                                        <p:tgtEl>
                                          <p:spTgt spid="19461">
                                            <p:txEl>
                                              <p:pRg st="4" end="4"/>
                                            </p:txEl>
                                          </p:spTgt>
                                        </p:tgtEl>
                                        <p:attrNameLst>
                                          <p:attrName>ppt_y</p:attrName>
                                        </p:attrNameLst>
                                      </p:cBhvr>
                                      <p:tavLst>
                                        <p:tav tm="0">
                                          <p:val>
                                            <p:strVal val="#ppt_y"/>
                                          </p:val>
                                        </p:tav>
                                        <p:tav tm="100000">
                                          <p:val>
                                            <p:strVal val="#ppt_y"/>
                                          </p:val>
                                        </p:tav>
                                      </p:tavLst>
                                    </p:anim>
                                    <p:animEffect transition="in" filter="fade">
                                      <p:cBhvr>
                                        <p:cTn id="91" dur="1000"/>
                                        <p:tgtEl>
                                          <p:spTgt spid="1946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build="p"/>
      <p:bldP spid="1946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shadeToTitle="1">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0" y="1676400"/>
            <a:ext cx="7620000" cy="3276600"/>
          </a:xfrm>
        </p:spPr>
        <p:txBody>
          <a:bodyPr/>
          <a:lstStyle/>
          <a:p>
            <a:pPr eaLnBrk="1" hangingPunct="1"/>
            <a:r>
              <a:rPr lang="en-US" altLang="en-US" sz="8000" smtClean="0"/>
              <a:t>Shades of Green</a:t>
            </a:r>
          </a:p>
        </p:txBody>
      </p:sp>
      <p:sp>
        <p:nvSpPr>
          <p:cNvPr id="3" name="TextBox 2"/>
          <p:cNvSpPr txBox="1"/>
          <p:nvPr/>
        </p:nvSpPr>
        <p:spPr>
          <a:xfrm>
            <a:off x="4114800" y="5410200"/>
            <a:ext cx="838200" cy="1107996"/>
          </a:xfrm>
          <a:prstGeom prst="rect">
            <a:avLst/>
          </a:prstGeom>
          <a:noFill/>
        </p:spPr>
        <p:txBody>
          <a:bodyPr wrap="square" rtlCol="0">
            <a:spAutoFit/>
          </a:bodyPr>
          <a:lstStyle/>
          <a:p>
            <a:r>
              <a:rPr lang="en-US" sz="6600" dirty="0" smtClean="0">
                <a:solidFill>
                  <a:srgbClr val="EAE3D1"/>
                </a:solidFill>
              </a:rPr>
              <a:t>2</a:t>
            </a:r>
            <a:endParaRPr lang="en-US" sz="6600" dirty="0">
              <a:solidFill>
                <a:srgbClr val="EAE3D1"/>
              </a:solidFill>
            </a:endParaRPr>
          </a:p>
        </p:txBody>
      </p:sp>
    </p:spTree>
  </p:cSld>
  <p:clrMapOvr>
    <a:masterClrMapping/>
  </p:clrMapOvr>
  <p:transition advClick="0" advTm="40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ndAc>
      <p:stSnd>
        <p:snd r:embed="rId3" name="chimes.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z="4000" smtClean="0"/>
              <a:t>Shades of Green</a:t>
            </a:r>
          </a:p>
        </p:txBody>
      </p:sp>
      <p:sp>
        <p:nvSpPr>
          <p:cNvPr id="29699" name="Rectangle 3"/>
          <p:cNvSpPr>
            <a:spLocks noGrp="1" noChangeArrowheads="1"/>
          </p:cNvSpPr>
          <p:nvPr>
            <p:ph type="body" sz="half" idx="1"/>
          </p:nvPr>
        </p:nvSpPr>
        <p:spPr>
          <a:xfrm>
            <a:off x="533400" y="2209800"/>
            <a:ext cx="4038600" cy="4525963"/>
          </a:xfrm>
        </p:spPr>
        <p:txBody>
          <a:bodyPr/>
          <a:lstStyle/>
          <a:p>
            <a:pPr eaLnBrk="1" hangingPunct="1"/>
            <a:r>
              <a:rPr lang="en-US" altLang="en-US" dirty="0" smtClean="0"/>
              <a:t>Forest</a:t>
            </a:r>
          </a:p>
          <a:p>
            <a:pPr eaLnBrk="1" hangingPunct="1"/>
            <a:r>
              <a:rPr lang="en-US" altLang="en-US" dirty="0" smtClean="0"/>
              <a:t>Sage</a:t>
            </a:r>
          </a:p>
          <a:p>
            <a:pPr eaLnBrk="1" hangingPunct="1"/>
            <a:r>
              <a:rPr lang="en-US" altLang="en-US" dirty="0" smtClean="0"/>
              <a:t>Grass</a:t>
            </a:r>
          </a:p>
          <a:p>
            <a:pPr eaLnBrk="1" hangingPunct="1"/>
            <a:r>
              <a:rPr lang="en-US" altLang="en-US" dirty="0" smtClean="0"/>
              <a:t>Neon</a:t>
            </a:r>
          </a:p>
          <a:p>
            <a:pPr eaLnBrk="1" hangingPunct="1"/>
            <a:r>
              <a:rPr lang="en-US" altLang="en-US" dirty="0" smtClean="0"/>
              <a:t>Lime</a:t>
            </a:r>
          </a:p>
        </p:txBody>
      </p:sp>
      <p:sp>
        <p:nvSpPr>
          <p:cNvPr id="29700" name="Rectangle 4"/>
          <p:cNvSpPr>
            <a:spLocks noGrp="1" noChangeArrowheads="1"/>
          </p:cNvSpPr>
          <p:nvPr>
            <p:ph type="body" sz="half" idx="2"/>
          </p:nvPr>
        </p:nvSpPr>
        <p:spPr>
          <a:xfrm>
            <a:off x="4724400" y="2209800"/>
            <a:ext cx="4038600" cy="4525963"/>
          </a:xfrm>
        </p:spPr>
        <p:txBody>
          <a:bodyPr/>
          <a:lstStyle/>
          <a:p>
            <a:pPr eaLnBrk="1" hangingPunct="1"/>
            <a:r>
              <a:rPr lang="en-US" altLang="en-US" dirty="0" smtClean="0"/>
              <a:t>Olive</a:t>
            </a:r>
          </a:p>
          <a:p>
            <a:pPr eaLnBrk="1" hangingPunct="1"/>
            <a:r>
              <a:rPr lang="en-US" altLang="en-US" dirty="0" smtClean="0"/>
              <a:t>Chartreuse </a:t>
            </a:r>
          </a:p>
          <a:p>
            <a:pPr eaLnBrk="1" hangingPunct="1"/>
            <a:r>
              <a:rPr lang="en-US" altLang="en-US" dirty="0" smtClean="0"/>
              <a:t>Light</a:t>
            </a:r>
          </a:p>
          <a:p>
            <a:pPr eaLnBrk="1" hangingPunct="1"/>
            <a:r>
              <a:rPr lang="en-US" altLang="en-US" dirty="0" smtClean="0"/>
              <a:t>Pine</a:t>
            </a:r>
          </a:p>
          <a:p>
            <a:pPr eaLnBrk="1" hangingPunct="1"/>
            <a:r>
              <a:rPr lang="en-US" altLang="en-US" dirty="0" smtClean="0"/>
              <a:t>Sea</a:t>
            </a:r>
          </a:p>
        </p:txBody>
      </p:sp>
      <p:pic>
        <p:nvPicPr>
          <p:cNvPr id="8197" name="Picture 24" descr="231285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4876800"/>
            <a:ext cx="2472996"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699">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700">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700">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9700">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9700">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970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P spid="2970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shadeToTitle="1">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90600" y="1676400"/>
            <a:ext cx="7620000" cy="3276600"/>
          </a:xfrm>
        </p:spPr>
        <p:txBody>
          <a:bodyPr/>
          <a:lstStyle/>
          <a:p>
            <a:pPr eaLnBrk="1" hangingPunct="1"/>
            <a:r>
              <a:rPr lang="en-US" altLang="en-US" sz="10000" smtClean="0"/>
              <a:t>Rivers</a:t>
            </a:r>
            <a:br>
              <a:rPr lang="en-US" altLang="en-US" sz="10000" smtClean="0"/>
            </a:br>
            <a:r>
              <a:rPr lang="en-US" altLang="en-US" smtClean="0"/>
              <a:t>(Worldwide)</a:t>
            </a:r>
            <a:endParaRPr lang="en-US" altLang="en-US" sz="1800" smtClean="0"/>
          </a:p>
        </p:txBody>
      </p:sp>
      <p:sp>
        <p:nvSpPr>
          <p:cNvPr id="3" name="TextBox 2"/>
          <p:cNvSpPr txBox="1"/>
          <p:nvPr/>
        </p:nvSpPr>
        <p:spPr>
          <a:xfrm>
            <a:off x="4114800" y="5410200"/>
            <a:ext cx="838200" cy="1107996"/>
          </a:xfrm>
          <a:prstGeom prst="rect">
            <a:avLst/>
          </a:prstGeom>
          <a:noFill/>
        </p:spPr>
        <p:txBody>
          <a:bodyPr wrap="square" rtlCol="0">
            <a:spAutoFit/>
          </a:bodyPr>
          <a:lstStyle/>
          <a:p>
            <a:r>
              <a:rPr lang="en-US" sz="6600" dirty="0" smtClean="0">
                <a:solidFill>
                  <a:srgbClr val="EAE3D1"/>
                </a:solidFill>
              </a:rPr>
              <a:t>3</a:t>
            </a:r>
            <a:endParaRPr lang="en-US" sz="6600" dirty="0">
              <a:solidFill>
                <a:srgbClr val="EAE3D1"/>
              </a:solidFill>
            </a:endParaRPr>
          </a:p>
        </p:txBody>
      </p:sp>
    </p:spTree>
  </p:cSld>
  <p:clrMapOvr>
    <a:masterClrMapping/>
  </p:clrMapOvr>
  <p:transition advClick="0" advTm="40000"/>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909</TotalTime>
  <Words>289</Words>
  <Application>Microsoft Office PowerPoint</Application>
  <PresentationFormat>On-screen Show (4:3)</PresentationFormat>
  <Paragraphs>165</Paragraphs>
  <Slides>32</Slides>
  <Notes>31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32</vt:i4>
      </vt:variant>
    </vt:vector>
  </HeadingPairs>
  <TitlesOfParts>
    <vt:vector size="34" baseType="lpstr">
      <vt:lpstr>Arial</vt:lpstr>
      <vt:lpstr>Default Design</vt:lpstr>
      <vt:lpstr>PowerPoint Presentation</vt:lpstr>
      <vt:lpstr>Directions:</vt:lpstr>
      <vt:lpstr>Top 10 Best Selling Recording Artists  (of all time)</vt:lpstr>
      <vt:lpstr>PowerPoint Presentation</vt:lpstr>
      <vt:lpstr>Top 10 Best Selling Recording Artists</vt:lpstr>
      <vt:lpstr>Shades of Green</vt:lpstr>
      <vt:lpstr>PowerPoint Presentation</vt:lpstr>
      <vt:lpstr>Shades of Green</vt:lpstr>
      <vt:lpstr>Rivers (Worldwide)</vt:lpstr>
      <vt:lpstr>PowerPoint Presentation</vt:lpstr>
      <vt:lpstr>Rivers</vt:lpstr>
      <vt:lpstr>Gemstones</vt:lpstr>
      <vt:lpstr>PowerPoint Presentation</vt:lpstr>
      <vt:lpstr>Gemstones</vt:lpstr>
      <vt:lpstr>Computer Animated Movies  </vt:lpstr>
      <vt:lpstr>PowerPoint Presentation</vt:lpstr>
      <vt:lpstr>Computer Animated Movies</vt:lpstr>
      <vt:lpstr>Popular Vacation Spots</vt:lpstr>
      <vt:lpstr>PowerPoint Presentation</vt:lpstr>
      <vt:lpstr>Popular Vacation Spots</vt:lpstr>
      <vt:lpstr>Disney Villains</vt:lpstr>
      <vt:lpstr>PowerPoint Presentation</vt:lpstr>
      <vt:lpstr>Disney Villains</vt:lpstr>
      <vt:lpstr>World  Languages</vt:lpstr>
      <vt:lpstr>PowerPoint Presentation</vt:lpstr>
      <vt:lpstr>World Languages</vt:lpstr>
      <vt:lpstr>Types of Clothing</vt:lpstr>
      <vt:lpstr>PowerPoint Presentation</vt:lpstr>
      <vt:lpstr>Types of Clothing</vt:lpstr>
      <vt:lpstr>Famous NBA Stars  (Past and Present) </vt:lpstr>
      <vt:lpstr>PowerPoint Presentation</vt:lpstr>
      <vt:lpstr>Famous NBA Stars</vt:lpstr>
    </vt:vector>
  </TitlesOfParts>
  <Company>Jordan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Outburst</dc:title>
  <dc:creator>Megan.Rees</dc:creator>
  <cp:lastModifiedBy>Megan Rees</cp:lastModifiedBy>
  <cp:revision>38</cp:revision>
  <dcterms:created xsi:type="dcterms:W3CDTF">2007-12-12T17:05:08Z</dcterms:created>
  <dcterms:modified xsi:type="dcterms:W3CDTF">2018-03-02T21:09:18Z</dcterms:modified>
</cp:coreProperties>
</file>