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2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1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3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66EB-F09C-4DDE-B152-B4A56D85CFB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27EE-8974-45B1-B4F1-F67BC91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8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659"/>
            <a:ext cx="9234152" cy="693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16"/>
            <a:ext cx="9144000" cy="688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61"/>
            <a:ext cx="9143999" cy="696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850"/>
            <a:ext cx="9144000" cy="686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9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cherylann</dc:creator>
  <cp:lastModifiedBy>cherylann</cp:lastModifiedBy>
  <cp:revision>10</cp:revision>
  <dcterms:created xsi:type="dcterms:W3CDTF">2015-03-30T00:59:58Z</dcterms:created>
  <dcterms:modified xsi:type="dcterms:W3CDTF">2015-03-30T04:57:41Z</dcterms:modified>
</cp:coreProperties>
</file>