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5" r:id="rId4"/>
    <p:sldId id="264" r:id="rId5"/>
    <p:sldId id="267" r:id="rId6"/>
    <p:sldId id="286" r:id="rId7"/>
    <p:sldId id="268" r:id="rId8"/>
    <p:sldId id="269" r:id="rId9"/>
    <p:sldId id="287" r:id="rId10"/>
    <p:sldId id="270" r:id="rId11"/>
    <p:sldId id="271" r:id="rId12"/>
    <p:sldId id="288" r:id="rId13"/>
    <p:sldId id="272" r:id="rId14"/>
    <p:sldId id="273" r:id="rId15"/>
    <p:sldId id="289" r:id="rId16"/>
    <p:sldId id="274" r:id="rId17"/>
    <p:sldId id="275" r:id="rId18"/>
    <p:sldId id="290" r:id="rId19"/>
    <p:sldId id="276" r:id="rId20"/>
    <p:sldId id="277" r:id="rId21"/>
    <p:sldId id="291" r:id="rId22"/>
    <p:sldId id="278" r:id="rId23"/>
    <p:sldId id="281" r:id="rId24"/>
    <p:sldId id="292" r:id="rId25"/>
    <p:sldId id="282" r:id="rId26"/>
    <p:sldId id="279" r:id="rId27"/>
    <p:sldId id="293" r:id="rId28"/>
    <p:sldId id="280" r:id="rId29"/>
    <p:sldId id="283" r:id="rId30"/>
    <p:sldId id="294" r:id="rId31"/>
    <p:sldId id="28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113"/>
    <a:srgbClr val="3C1FED"/>
    <a:srgbClr val="FFFF0D"/>
    <a:srgbClr val="FFFF66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6" autoAdjust="0"/>
    <p:restoredTop sz="94470" autoAdjust="0"/>
  </p:normalViewPr>
  <p:slideViewPr>
    <p:cSldViewPr>
      <p:cViewPr varScale="1">
        <p:scale>
          <a:sx n="113" d="100"/>
          <a:sy n="113" d="100"/>
        </p:scale>
        <p:origin x="19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4704C25B-01D3-401C-813F-D47754939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667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C2FD8B-D4EB-424A-AB62-E48FCC38412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9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FDE3A6-350F-4DEC-A20F-C8995A39F99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2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D962B2-2D5A-48C3-9D59-591830D4737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5AC102-89A6-441B-98D9-607700985D9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9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7655D-818D-422C-9E63-4A46FF65D3E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27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C9BAD-ED9F-4B27-95CD-EFEAC57D304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218548-541A-4380-B898-FAE170E7FF3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1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1828E-050B-4779-B129-A5251F78CE9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1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71859-60AE-49EF-98E0-9688638ED2F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2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E401E-A095-4692-B988-754D1E2C87A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9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0EF18-58C3-418C-B9E9-A0B69DA01B0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1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EDAB6-4483-4C4C-95A2-5EC667E4588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D97E37-A757-4736-A634-4F7EC26D481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3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452E2-2383-4CA4-AA2F-001431A1B5D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13A32-A555-4689-9992-3A67CFB57947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17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FC736-BBBB-44FB-AF50-2E854D4AD5E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39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6963DA-119C-4BDF-80F9-6C4890DA72F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55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39A687-9744-421E-8D62-4C88200E493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8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07B0B-748D-40E6-B5D9-B86846BD820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94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679350-7327-40DA-BDAD-4F98BA0981D9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7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9D5B7-03D9-4A48-A95D-E540360C493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0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FFFB3-0644-467E-99E3-087D28847AB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3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1810B-D38F-4E34-9F19-09421E5365C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97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BD90C0-88BF-4C24-A2AF-494DE3751B9F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30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DA4DAC-BF81-4680-89B3-070AAB9F5220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4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2897AA-C11E-4907-B953-F579F83587E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6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7BE0FA-04DA-4E9D-A31B-D4F9E04459E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6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5C20B7-0A91-4341-BA6B-55074387D50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3FA598-4E4A-49C6-8AC7-30393DE03EB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1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942E1-A61E-4470-AD54-3109B9FE5D8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1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9EB7BE-CDA3-40BA-BA95-A67D6AC0A1D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6663-43FF-413D-8294-7C2F9863E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2081"/>
      </p:ext>
    </p:extLst>
  </p:cSld>
  <p:clrMapOvr>
    <a:masterClrMapping/>
  </p:clrMapOvr>
  <p:transition advClick="0" advTm="4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4A6E-4E33-4374-A305-54DA445C1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78610"/>
      </p:ext>
    </p:extLst>
  </p:cSld>
  <p:clrMapOvr>
    <a:masterClrMapping/>
  </p:clrMapOvr>
  <p:transition advClick="0" advTm="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C24E-A4A7-4751-A83E-D10EFDD2A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74720"/>
      </p:ext>
    </p:extLst>
  </p:cSld>
  <p:clrMapOvr>
    <a:masterClrMapping/>
  </p:clrMapOvr>
  <p:transition advClick="0" advTm="4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94D7-7252-487E-8E3D-A4F4272A1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627184"/>
      </p:ext>
    </p:extLst>
  </p:cSld>
  <p:clrMapOvr>
    <a:masterClrMapping/>
  </p:clrMapOvr>
  <p:transition advClick="0" advTm="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0ABA-530C-4E65-813E-B8A9AD730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45958"/>
      </p:ext>
    </p:extLst>
  </p:cSld>
  <p:clrMapOvr>
    <a:masterClrMapping/>
  </p:clrMapOvr>
  <p:transition advClick="0" advTm="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D060-118A-4D0F-A232-944E965E9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23019"/>
      </p:ext>
    </p:extLst>
  </p:cSld>
  <p:clrMapOvr>
    <a:masterClrMapping/>
  </p:clrMapOvr>
  <p:transition advClick="0" advTm="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D1DC-3904-499E-B2B6-8819F9207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463429"/>
      </p:ext>
    </p:extLst>
  </p:cSld>
  <p:clrMapOvr>
    <a:masterClrMapping/>
  </p:clrMapOvr>
  <p:transition advClick="0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BFD0-9E64-41FB-89F9-D0EC9DF1D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261459"/>
      </p:ext>
    </p:extLst>
  </p:cSld>
  <p:clrMapOvr>
    <a:masterClrMapping/>
  </p:clrMapOvr>
  <p:transition advClick="0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D849-8BC4-445A-A6F0-599A6B72A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6662"/>
      </p:ext>
    </p:extLst>
  </p:cSld>
  <p:clrMapOvr>
    <a:masterClrMapping/>
  </p:clrMapOvr>
  <p:transition advClick="0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A18D-C08A-4855-ACA2-EDC60C38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73295"/>
      </p:ext>
    </p:extLst>
  </p:cSld>
  <p:clrMapOvr>
    <a:masterClrMapping/>
  </p:clrMapOvr>
  <p:transition advClick="0" advTm="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ADB6-768F-472F-93CF-B0BBDF24C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49183"/>
      </p:ext>
    </p:extLst>
  </p:cSld>
  <p:clrMapOvr>
    <a:masterClrMapping/>
  </p:clrMapOvr>
  <p:transition advClick="0" advTm="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CB113"/>
            </a:gs>
            <a:gs pos="50000">
              <a:srgbClr val="FFFF0D"/>
            </a:gs>
            <a:gs pos="100000">
              <a:srgbClr val="3CB1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FF11C53E-667D-40AC-8FD2-E1C634C1D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943600" y="5943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/>
              <a:t>Game </a:t>
            </a:r>
            <a:r>
              <a:rPr lang="en-US" altLang="en-US" sz="2400" b="0" dirty="0" smtClean="0"/>
              <a:t>#6</a:t>
            </a:r>
            <a:endParaRPr lang="en-US" altLang="en-US" sz="2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TV Game Shows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Family Feud</a:t>
            </a:r>
          </a:p>
          <a:p>
            <a:pPr eaLnBrk="1" hangingPunct="1"/>
            <a:r>
              <a:rPr lang="en-US" altLang="en-US" dirty="0" smtClean="0"/>
              <a:t>The Price is Right</a:t>
            </a:r>
          </a:p>
          <a:p>
            <a:pPr eaLnBrk="1" hangingPunct="1"/>
            <a:r>
              <a:rPr lang="en-US" altLang="en-US" dirty="0" smtClean="0"/>
              <a:t>Let’s Make a Deal!</a:t>
            </a:r>
          </a:p>
          <a:p>
            <a:pPr eaLnBrk="1" hangingPunct="1"/>
            <a:r>
              <a:rPr lang="en-US" altLang="en-US" dirty="0" smtClean="0"/>
              <a:t>Brain Surge</a:t>
            </a:r>
          </a:p>
          <a:p>
            <a:pPr eaLnBrk="1" hangingPunct="1"/>
            <a:r>
              <a:rPr lang="en-US" altLang="en-US" dirty="0" smtClean="0"/>
              <a:t>Wheel of Fortune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Jeopardy</a:t>
            </a:r>
          </a:p>
          <a:p>
            <a:pPr eaLnBrk="1" hangingPunct="1"/>
            <a:r>
              <a:rPr lang="en-US" altLang="en-US" dirty="0" smtClean="0"/>
              <a:t>The Wall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Minute to Win It</a:t>
            </a:r>
          </a:p>
          <a:p>
            <a:pPr eaLnBrk="1" hangingPunct="1"/>
            <a:r>
              <a:rPr lang="en-US" altLang="en-US" dirty="0" smtClean="0"/>
              <a:t>Who Wants to be a Millionaire?</a:t>
            </a:r>
          </a:p>
          <a:p>
            <a:pPr eaLnBrk="1" hangingPunct="1"/>
            <a:r>
              <a:rPr lang="en-US" altLang="en-US" dirty="0" smtClean="0"/>
              <a:t>Ultimate Ninja Warrior</a:t>
            </a:r>
          </a:p>
        </p:txBody>
      </p:sp>
      <p:pic>
        <p:nvPicPr>
          <p:cNvPr id="21509" name="Picture 24" descr="530496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1681163" cy="131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8800" dirty="0" smtClean="0"/>
              <a:t>Most Popular</a:t>
            </a:r>
            <a:br>
              <a:rPr lang="en-US" altLang="en-US" sz="8800" dirty="0" smtClean="0"/>
            </a:br>
            <a:r>
              <a:rPr lang="en-US" altLang="en-US" sz="8800" dirty="0" smtClean="0"/>
              <a:t>Apps</a:t>
            </a:r>
            <a:endParaRPr lang="en-US" altLang="en-US" sz="8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AE3D1"/>
                </a:solidFill>
              </a:rPr>
              <a:t>4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Most Popular Apps</a:t>
            </a:r>
            <a:endParaRPr lang="en-US" altLang="en-US" sz="40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80418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Snapchat</a:t>
            </a:r>
          </a:p>
          <a:p>
            <a:pPr eaLnBrk="1" hangingPunct="1"/>
            <a:r>
              <a:rPr lang="en-US" altLang="en-US" dirty="0" err="1" smtClean="0"/>
              <a:t>Youtube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Facebook</a:t>
            </a:r>
          </a:p>
          <a:p>
            <a:pPr eaLnBrk="1" hangingPunct="1"/>
            <a:r>
              <a:rPr lang="en-US" altLang="en-US" dirty="0" smtClean="0"/>
              <a:t>Instagram</a:t>
            </a:r>
          </a:p>
          <a:p>
            <a:pPr eaLnBrk="1" hangingPunct="1"/>
            <a:r>
              <a:rPr lang="en-US" altLang="en-US" dirty="0" smtClean="0"/>
              <a:t>Google Maps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80418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Netflix</a:t>
            </a:r>
          </a:p>
          <a:p>
            <a:pPr eaLnBrk="1" hangingPunct="1"/>
            <a:r>
              <a:rPr lang="en-US" altLang="en-US" dirty="0" err="1" smtClean="0"/>
              <a:t>Bitmoji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Amazon</a:t>
            </a:r>
          </a:p>
          <a:p>
            <a:pPr eaLnBrk="1" hangingPunct="1"/>
            <a:r>
              <a:rPr lang="en-US" altLang="en-US" dirty="0" smtClean="0"/>
              <a:t>Spotify</a:t>
            </a:r>
          </a:p>
          <a:p>
            <a:pPr eaLnBrk="1" hangingPunct="1"/>
            <a:r>
              <a:rPr lang="en-US" altLang="en-US" dirty="0" smtClean="0"/>
              <a:t>Uber</a:t>
            </a:r>
            <a:endParaRPr lang="en-US" altLang="en-US" dirty="0" smtClean="0"/>
          </a:p>
        </p:txBody>
      </p:sp>
      <p:pic>
        <p:nvPicPr>
          <p:cNvPr id="1026" name="Picture 2" descr="Image result for instagra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5" y="4976283"/>
            <a:ext cx="1680633" cy="16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cebook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283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otify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6" y="5173134"/>
            <a:ext cx="1176866" cy="11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b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4" y="5177365"/>
            <a:ext cx="1227667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mazon app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1227668" cy="12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Parts Under</a:t>
            </a:r>
            <a:br>
              <a:rPr lang="en-US" altLang="en-US" sz="7200" dirty="0" smtClean="0"/>
            </a:br>
            <a:r>
              <a:rPr lang="en-US" altLang="en-US" sz="7200" dirty="0" smtClean="0"/>
              <a:t>the Hood</a:t>
            </a:r>
            <a:br>
              <a:rPr lang="en-US" altLang="en-US" sz="7200" dirty="0" smtClean="0"/>
            </a:br>
            <a:endParaRPr lang="en-US" altLang="en-US" sz="2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5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Parts Under the Hood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546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Engine</a:t>
            </a:r>
          </a:p>
          <a:p>
            <a:pPr eaLnBrk="1" hangingPunct="1"/>
            <a:r>
              <a:rPr lang="en-US" altLang="en-US" dirty="0" smtClean="0"/>
              <a:t>Transmission</a:t>
            </a:r>
          </a:p>
          <a:p>
            <a:pPr eaLnBrk="1" hangingPunct="1"/>
            <a:r>
              <a:rPr lang="en-US" altLang="en-US" dirty="0" smtClean="0"/>
              <a:t>Radiator</a:t>
            </a:r>
          </a:p>
          <a:p>
            <a:pPr eaLnBrk="1" hangingPunct="1"/>
            <a:r>
              <a:rPr lang="en-US" altLang="en-US" dirty="0" smtClean="0"/>
              <a:t>AC Compressor</a:t>
            </a:r>
          </a:p>
          <a:p>
            <a:pPr eaLnBrk="1" hangingPunct="1"/>
            <a:r>
              <a:rPr lang="en-US" altLang="en-US" dirty="0" smtClean="0"/>
              <a:t>Alternator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5546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Battery</a:t>
            </a:r>
          </a:p>
          <a:p>
            <a:pPr eaLnBrk="1" hangingPunct="1"/>
            <a:r>
              <a:rPr lang="en-US" altLang="en-US" dirty="0" smtClean="0"/>
              <a:t>Windshield Wiper Fluid</a:t>
            </a:r>
          </a:p>
          <a:p>
            <a:pPr eaLnBrk="1" hangingPunct="1"/>
            <a:r>
              <a:rPr lang="en-US" altLang="en-US" dirty="0" smtClean="0"/>
              <a:t>Water Pump</a:t>
            </a:r>
          </a:p>
          <a:p>
            <a:pPr eaLnBrk="1" hangingPunct="1"/>
            <a:r>
              <a:rPr lang="en-US" altLang="en-US" dirty="0" smtClean="0"/>
              <a:t>Power Steering Pump</a:t>
            </a:r>
          </a:p>
          <a:p>
            <a:pPr eaLnBrk="1" hangingPunct="1"/>
            <a:r>
              <a:rPr lang="en-US" altLang="en-US" dirty="0" smtClean="0"/>
              <a:t>Oil Filter</a:t>
            </a:r>
          </a:p>
        </p:txBody>
      </p:sp>
      <p:pic>
        <p:nvPicPr>
          <p:cNvPr id="33802" name="Picture 10" descr="Image result for parts under the hood of a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6" y="4895919"/>
            <a:ext cx="3304403" cy="17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88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8000" smtClean="0"/>
              <a:t>Christmas Symbols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6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Christmas Symbols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Christmas Tree</a:t>
            </a:r>
          </a:p>
          <a:p>
            <a:pPr eaLnBrk="1" hangingPunct="1"/>
            <a:r>
              <a:rPr lang="en-US" altLang="en-US" dirty="0" smtClean="0"/>
              <a:t>Wreath</a:t>
            </a:r>
          </a:p>
          <a:p>
            <a:pPr eaLnBrk="1" hangingPunct="1"/>
            <a:r>
              <a:rPr lang="en-US" altLang="en-US" dirty="0" smtClean="0"/>
              <a:t>Stocking</a:t>
            </a:r>
          </a:p>
          <a:p>
            <a:pPr eaLnBrk="1" hangingPunct="1"/>
            <a:r>
              <a:rPr lang="en-US" altLang="en-US" dirty="0" smtClean="0"/>
              <a:t>Bells</a:t>
            </a:r>
          </a:p>
          <a:p>
            <a:pPr eaLnBrk="1" hangingPunct="1"/>
            <a:r>
              <a:rPr lang="en-US" altLang="en-US" dirty="0" smtClean="0"/>
              <a:t>Star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Nativity Scene</a:t>
            </a:r>
          </a:p>
          <a:p>
            <a:pPr eaLnBrk="1" hangingPunct="1"/>
            <a:r>
              <a:rPr lang="en-US" altLang="en-US" dirty="0" smtClean="0"/>
              <a:t>Santa Clause</a:t>
            </a:r>
          </a:p>
          <a:p>
            <a:pPr eaLnBrk="1" hangingPunct="1"/>
            <a:r>
              <a:rPr lang="en-US" altLang="en-US" dirty="0" smtClean="0"/>
              <a:t>Elves</a:t>
            </a:r>
          </a:p>
          <a:p>
            <a:pPr eaLnBrk="1" hangingPunct="1"/>
            <a:r>
              <a:rPr lang="en-US" altLang="en-US" dirty="0" smtClean="0"/>
              <a:t>Mistletoe</a:t>
            </a:r>
          </a:p>
          <a:p>
            <a:pPr eaLnBrk="1" hangingPunct="1"/>
            <a:r>
              <a:rPr lang="en-US" altLang="en-US" dirty="0" smtClean="0"/>
              <a:t>Candle</a:t>
            </a:r>
          </a:p>
        </p:txBody>
      </p:sp>
      <p:pic>
        <p:nvPicPr>
          <p:cNvPr id="39941" name="Picture 15" descr="sheris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02" y="3276600"/>
            <a:ext cx="160669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Presidents of the United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1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7200" smtClean="0"/>
              <a:t>Music </a:t>
            </a:r>
            <a:br>
              <a:rPr lang="en-US" altLang="en-US" sz="7200" smtClean="0"/>
            </a:br>
            <a:r>
              <a:rPr lang="en-US" altLang="en-US" sz="7200" smtClean="0"/>
              <a:t>Rappers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7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Rappers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2Pac</a:t>
            </a:r>
          </a:p>
          <a:p>
            <a:pPr eaLnBrk="1" hangingPunct="1"/>
            <a:r>
              <a:rPr lang="en-US" altLang="en-US" dirty="0" smtClean="0"/>
              <a:t>Drake</a:t>
            </a:r>
          </a:p>
          <a:p>
            <a:pPr eaLnBrk="1" hangingPunct="1"/>
            <a:r>
              <a:rPr lang="en-US" altLang="en-US" dirty="0" smtClean="0"/>
              <a:t>Eminem</a:t>
            </a:r>
          </a:p>
          <a:p>
            <a:pPr eaLnBrk="1" hangingPunct="1"/>
            <a:r>
              <a:rPr lang="en-US" altLang="en-US" dirty="0" smtClean="0"/>
              <a:t>Ludacris</a:t>
            </a:r>
          </a:p>
          <a:p>
            <a:pPr eaLnBrk="1" hangingPunct="1"/>
            <a:r>
              <a:rPr lang="en-US" altLang="en-US" dirty="0" smtClean="0"/>
              <a:t>Snoop </a:t>
            </a:r>
            <a:r>
              <a:rPr lang="en-US" altLang="en-US" dirty="0" err="1" smtClean="0"/>
              <a:t>Dogg</a:t>
            </a:r>
            <a:endParaRPr lang="en-US" altLang="en-US" dirty="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Macklemore</a:t>
            </a:r>
          </a:p>
          <a:p>
            <a:pPr eaLnBrk="1" hangingPunct="1"/>
            <a:r>
              <a:rPr lang="en-US" altLang="en-US" smtClean="0"/>
              <a:t>2Chains</a:t>
            </a:r>
          </a:p>
          <a:p>
            <a:pPr eaLnBrk="1" hangingPunct="1"/>
            <a:r>
              <a:rPr lang="en-US" altLang="en-US" smtClean="0"/>
              <a:t>Nikki Minaj</a:t>
            </a:r>
          </a:p>
          <a:p>
            <a:pPr eaLnBrk="1" hangingPunct="1"/>
            <a:r>
              <a:rPr lang="en-US" altLang="en-US" smtClean="0"/>
              <a:t>Jay-Z</a:t>
            </a:r>
          </a:p>
          <a:p>
            <a:pPr eaLnBrk="1" hangingPunct="1"/>
            <a:r>
              <a:rPr lang="en-US" altLang="en-US" smtClean="0"/>
              <a:t>Lil’ Wayne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6085" name="Picture 21" descr="2Pac-NuMixxKlazzicsV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States with the Largest </a:t>
            </a:r>
            <a:br>
              <a:rPr lang="en-US" altLang="en-US" sz="6600" dirty="0" smtClean="0"/>
            </a:br>
            <a:r>
              <a:rPr lang="en-US" altLang="en-US" sz="6600" dirty="0" smtClean="0"/>
              <a:t>Population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8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States with the Largest Population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California</a:t>
            </a:r>
          </a:p>
          <a:p>
            <a:pPr eaLnBrk="1" hangingPunct="1"/>
            <a:r>
              <a:rPr lang="en-US" altLang="en-US" dirty="0" smtClean="0"/>
              <a:t>Texas</a:t>
            </a:r>
          </a:p>
          <a:p>
            <a:pPr eaLnBrk="1" hangingPunct="1"/>
            <a:r>
              <a:rPr lang="en-US" altLang="en-US" dirty="0" smtClean="0"/>
              <a:t>New York</a:t>
            </a:r>
          </a:p>
          <a:p>
            <a:pPr eaLnBrk="1" hangingPunct="1"/>
            <a:r>
              <a:rPr lang="en-US" altLang="en-US" dirty="0" smtClean="0"/>
              <a:t>Florida</a:t>
            </a:r>
          </a:p>
          <a:p>
            <a:pPr eaLnBrk="1" hangingPunct="1"/>
            <a:r>
              <a:rPr lang="en-US" altLang="en-US" dirty="0" smtClean="0"/>
              <a:t>Illinois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Pennsylvania</a:t>
            </a:r>
          </a:p>
          <a:p>
            <a:pPr eaLnBrk="1" hangingPunct="1"/>
            <a:r>
              <a:rPr lang="en-US" altLang="en-US" dirty="0" smtClean="0"/>
              <a:t>Ohio</a:t>
            </a:r>
          </a:p>
          <a:p>
            <a:pPr eaLnBrk="1" hangingPunct="1"/>
            <a:r>
              <a:rPr lang="en-US" altLang="en-US" dirty="0" smtClean="0"/>
              <a:t>Georgia</a:t>
            </a:r>
          </a:p>
          <a:p>
            <a:pPr eaLnBrk="1" hangingPunct="1"/>
            <a:r>
              <a:rPr lang="en-US" altLang="en-US" dirty="0" smtClean="0"/>
              <a:t>Michigan</a:t>
            </a:r>
          </a:p>
          <a:p>
            <a:pPr eaLnBrk="1" hangingPunct="1"/>
            <a:r>
              <a:rPr lang="en-US" altLang="en-US" dirty="0" smtClean="0"/>
              <a:t>North Carolina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2229" name="Picture 9" descr="http://upload.wikimedia.org/wikipedia/commons/7/73/USA_states_population_map_2011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267617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0"/>
      <p:bldP spid="58372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Winter Olympic Events</a:t>
            </a:r>
            <a:br>
              <a:rPr lang="en-US" altLang="en-US" sz="7200" dirty="0" smtClean="0"/>
            </a:br>
            <a:endParaRPr lang="en-US" alt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9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Major Sporting Events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Slalom</a:t>
            </a:r>
          </a:p>
          <a:p>
            <a:pPr eaLnBrk="1" hangingPunct="1"/>
            <a:r>
              <a:rPr lang="en-US" altLang="en-US" dirty="0" smtClean="0"/>
              <a:t>Figure Skating</a:t>
            </a:r>
          </a:p>
          <a:p>
            <a:pPr eaLnBrk="1" hangingPunct="1"/>
            <a:r>
              <a:rPr lang="en-US" altLang="en-US" dirty="0" smtClean="0"/>
              <a:t>Curling</a:t>
            </a:r>
          </a:p>
          <a:p>
            <a:pPr eaLnBrk="1" hangingPunct="1"/>
            <a:r>
              <a:rPr lang="en-US" altLang="en-US" dirty="0" smtClean="0"/>
              <a:t>Snowboarding</a:t>
            </a:r>
          </a:p>
          <a:p>
            <a:pPr eaLnBrk="1" hangingPunct="1"/>
            <a:r>
              <a:rPr lang="en-US" altLang="en-US" dirty="0" smtClean="0"/>
              <a:t>Half-Pipe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Bobsledding</a:t>
            </a:r>
          </a:p>
          <a:p>
            <a:pPr eaLnBrk="1" hangingPunct="1"/>
            <a:r>
              <a:rPr lang="en-US" altLang="en-US" dirty="0" smtClean="0"/>
              <a:t>Luge</a:t>
            </a:r>
          </a:p>
          <a:p>
            <a:pPr eaLnBrk="1" hangingPunct="1"/>
            <a:r>
              <a:rPr lang="en-US" altLang="en-US" dirty="0" smtClean="0"/>
              <a:t>Speed Skating</a:t>
            </a:r>
          </a:p>
          <a:p>
            <a:pPr eaLnBrk="1" hangingPunct="1"/>
            <a:r>
              <a:rPr lang="en-US" altLang="en-US" dirty="0" smtClean="0"/>
              <a:t>Ice Hockey</a:t>
            </a:r>
          </a:p>
          <a:p>
            <a:pPr eaLnBrk="1" hangingPunct="1"/>
            <a:r>
              <a:rPr lang="en-US" altLang="en-US" dirty="0" smtClean="0"/>
              <a:t>Ski Jumping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8373" name="Picture 7" descr="http://www.mariconmovie.com/wp-content/uploads/2010/04/evan_lysac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92885"/>
            <a:ext cx="2133600" cy="154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9" descr="http://thenextreporter.com/wp-content/uploads/2010/02/shaun-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10962"/>
            <a:ext cx="1828800" cy="13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7200" smtClean="0"/>
              <a:t>Things covered with chocolate</a:t>
            </a:r>
            <a:endParaRPr lang="en-US" altLang="en-US" sz="2500" smtClean="0"/>
          </a:p>
        </p:txBody>
      </p:sp>
      <p:sp>
        <p:nvSpPr>
          <p:cNvPr id="3" name="TextBox 2"/>
          <p:cNvSpPr txBox="1"/>
          <p:nvPr/>
        </p:nvSpPr>
        <p:spPr>
          <a:xfrm>
            <a:off x="3886200" y="54102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10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Things covered with Chocolate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388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Strawberries</a:t>
            </a:r>
          </a:p>
          <a:p>
            <a:pPr eaLnBrk="1" hangingPunct="1"/>
            <a:r>
              <a:rPr lang="en-US" altLang="en-US" dirty="0" smtClean="0"/>
              <a:t>Raisins</a:t>
            </a:r>
          </a:p>
          <a:p>
            <a:pPr eaLnBrk="1" hangingPunct="1"/>
            <a:r>
              <a:rPr lang="en-US" altLang="en-US" dirty="0" smtClean="0"/>
              <a:t>Candy</a:t>
            </a:r>
          </a:p>
          <a:p>
            <a:pPr eaLnBrk="1" hangingPunct="1"/>
            <a:r>
              <a:rPr lang="en-US" altLang="en-US" dirty="0" smtClean="0"/>
              <a:t>Caramel</a:t>
            </a:r>
          </a:p>
          <a:p>
            <a:pPr eaLnBrk="1" hangingPunct="1"/>
            <a:r>
              <a:rPr lang="en-US" altLang="en-US" dirty="0" smtClean="0"/>
              <a:t>Bananas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5388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Pretzels</a:t>
            </a:r>
          </a:p>
          <a:p>
            <a:pPr eaLnBrk="1" hangingPunct="1"/>
            <a:r>
              <a:rPr lang="en-US" altLang="en-US" smtClean="0"/>
              <a:t>Peanuts</a:t>
            </a:r>
          </a:p>
          <a:p>
            <a:pPr eaLnBrk="1" hangingPunct="1"/>
            <a:r>
              <a:rPr lang="en-US" altLang="en-US" smtClean="0"/>
              <a:t>Cherries</a:t>
            </a:r>
          </a:p>
          <a:p>
            <a:pPr eaLnBrk="1" hangingPunct="1"/>
            <a:r>
              <a:rPr lang="en-US" altLang="en-US" smtClean="0"/>
              <a:t>Gummy Bears</a:t>
            </a:r>
          </a:p>
          <a:p>
            <a:pPr eaLnBrk="1" hangingPunct="1"/>
            <a:r>
              <a:rPr lang="en-US" altLang="en-US" smtClean="0"/>
              <a:t>Almonds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64517" name="Picture 24" descr="497271594_c2e847b730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4038"/>
            <a:ext cx="2362200" cy="15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http://www.carouselcandies.com/webart/store/2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451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  <p:bldP spid="62468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Presidents of the United States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4388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George W. Bush</a:t>
            </a:r>
          </a:p>
          <a:p>
            <a:pPr eaLnBrk="1" hangingPunct="1"/>
            <a:r>
              <a:rPr lang="en-US" altLang="en-US" dirty="0" smtClean="0"/>
              <a:t>Bill Clinton</a:t>
            </a:r>
          </a:p>
          <a:p>
            <a:pPr eaLnBrk="1" hangingPunct="1"/>
            <a:r>
              <a:rPr lang="en-US" altLang="en-US" dirty="0" smtClean="0"/>
              <a:t>George Washington</a:t>
            </a:r>
          </a:p>
          <a:p>
            <a:pPr eaLnBrk="1" hangingPunct="1"/>
            <a:r>
              <a:rPr lang="en-US" altLang="en-US" dirty="0" smtClean="0"/>
              <a:t>Abraham Lincoln</a:t>
            </a:r>
          </a:p>
          <a:p>
            <a:pPr eaLnBrk="1" hangingPunct="1"/>
            <a:r>
              <a:rPr lang="en-US" altLang="en-US" dirty="0" smtClean="0"/>
              <a:t>Jimmy Carter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35388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Ronald Reagan</a:t>
            </a:r>
          </a:p>
          <a:p>
            <a:pPr eaLnBrk="1" hangingPunct="1"/>
            <a:r>
              <a:rPr lang="en-US" altLang="en-US" dirty="0" smtClean="0"/>
              <a:t>Andrew Jackson</a:t>
            </a:r>
          </a:p>
          <a:p>
            <a:pPr eaLnBrk="1" hangingPunct="1"/>
            <a:r>
              <a:rPr lang="en-US" altLang="en-US" dirty="0" smtClean="0"/>
              <a:t>Thomas Jefferson</a:t>
            </a:r>
          </a:p>
          <a:p>
            <a:pPr eaLnBrk="1" hangingPunct="1"/>
            <a:r>
              <a:rPr lang="en-US" altLang="en-US" dirty="0" smtClean="0"/>
              <a:t>Barack Obama</a:t>
            </a:r>
          </a:p>
          <a:p>
            <a:pPr eaLnBrk="1" hangingPunct="1"/>
            <a:r>
              <a:rPr lang="en-US" altLang="en-US" dirty="0" smtClean="0"/>
              <a:t>Donald Trump</a:t>
            </a:r>
            <a:endParaRPr lang="en-US" altLang="en-US" dirty="0" smtClean="0"/>
          </a:p>
        </p:txBody>
      </p:sp>
      <p:pic>
        <p:nvPicPr>
          <p:cNvPr id="9221" name="Picture 23" descr="jimmy-carter-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61947"/>
            <a:ext cx="1670984" cy="144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5" descr="james-garfield-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47112"/>
            <a:ext cx="1447800" cy="138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8000" smtClean="0"/>
              <a:t>Favorite Teen Name Brands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2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Favorite Teen Name Brands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5736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Aeropostale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Forever 21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Converse</a:t>
            </a:r>
          </a:p>
          <a:p>
            <a:pPr eaLnBrk="1" hangingPunct="1"/>
            <a:r>
              <a:rPr lang="en-US" altLang="en-US" dirty="0" smtClean="0"/>
              <a:t>Adidas</a:t>
            </a:r>
          </a:p>
          <a:p>
            <a:pPr eaLnBrk="1" hangingPunct="1"/>
            <a:r>
              <a:rPr lang="en-US" altLang="en-US" dirty="0" smtClean="0"/>
              <a:t>Nike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6736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Vans</a:t>
            </a:r>
          </a:p>
          <a:p>
            <a:pPr eaLnBrk="1" hangingPunct="1"/>
            <a:r>
              <a:rPr lang="en-US" altLang="en-US" dirty="0" err="1" smtClean="0"/>
              <a:t>Volcom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DC</a:t>
            </a:r>
          </a:p>
          <a:p>
            <a:pPr eaLnBrk="1" hangingPunct="1"/>
            <a:r>
              <a:rPr lang="en-US" altLang="en-US" dirty="0" err="1" smtClean="0"/>
              <a:t>Underarmour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Abercrombie &amp; Fitch</a:t>
            </a:r>
          </a:p>
        </p:txBody>
      </p:sp>
      <p:pic>
        <p:nvPicPr>
          <p:cNvPr id="15365" name="Picture 24" descr="180px-Aeropostal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68" y="5410200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6" descr="Volcom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2144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8" descr="logo_roxy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23053"/>
            <a:ext cx="1447800" cy="11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752600"/>
            <a:ext cx="7620000" cy="3276600"/>
          </a:xfrm>
        </p:spPr>
        <p:txBody>
          <a:bodyPr/>
          <a:lstStyle/>
          <a:p>
            <a:pPr eaLnBrk="1" hangingPunct="1"/>
            <a:r>
              <a:rPr lang="en-US" altLang="en-US" sz="9200" dirty="0" smtClean="0"/>
              <a:t>TV Game Shows</a:t>
            </a:r>
            <a:br>
              <a:rPr lang="en-US" altLang="en-US" sz="9200" dirty="0" smtClean="0"/>
            </a:br>
            <a:r>
              <a:rPr lang="en-US" altLang="en-US" sz="2500" dirty="0" smtClean="0"/>
              <a:t>(not reality)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EAE3D1"/>
                </a:solidFill>
              </a:rPr>
              <a:t>3</a:t>
            </a:r>
            <a:endParaRPr lang="en-US" sz="6600" dirty="0">
              <a:solidFill>
                <a:srgbClr val="EAE3D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268</Words>
  <Application>Microsoft Office PowerPoint</Application>
  <PresentationFormat>On-screen Show (4:3)</PresentationFormat>
  <Paragraphs>163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PowerPoint Presentation</vt:lpstr>
      <vt:lpstr>Presidents of the United States</vt:lpstr>
      <vt:lpstr>PowerPoint Presentation</vt:lpstr>
      <vt:lpstr>Presidents of the United States</vt:lpstr>
      <vt:lpstr>Favorite Teen Name Brands</vt:lpstr>
      <vt:lpstr>PowerPoint Presentation</vt:lpstr>
      <vt:lpstr>Favorite Teen Name Brands</vt:lpstr>
      <vt:lpstr>TV Game Shows (not reality)</vt:lpstr>
      <vt:lpstr>PowerPoint Presentation</vt:lpstr>
      <vt:lpstr>TV Game Shows</vt:lpstr>
      <vt:lpstr>Most Popular Apps</vt:lpstr>
      <vt:lpstr>PowerPoint Presentation</vt:lpstr>
      <vt:lpstr>Most Popular Apps</vt:lpstr>
      <vt:lpstr>Parts Under the Hood </vt:lpstr>
      <vt:lpstr>PowerPoint Presentation</vt:lpstr>
      <vt:lpstr>Parts Under the Hood</vt:lpstr>
      <vt:lpstr>Christmas Symbols</vt:lpstr>
      <vt:lpstr>PowerPoint Presentation</vt:lpstr>
      <vt:lpstr>Christmas Symbols</vt:lpstr>
      <vt:lpstr>Music  Rappers</vt:lpstr>
      <vt:lpstr>PowerPoint Presentation</vt:lpstr>
      <vt:lpstr>Rappers</vt:lpstr>
      <vt:lpstr>States with the Largest  Population</vt:lpstr>
      <vt:lpstr>PowerPoint Presentation</vt:lpstr>
      <vt:lpstr>States with the Largest Population</vt:lpstr>
      <vt:lpstr>Winter Olympic Events </vt:lpstr>
      <vt:lpstr>PowerPoint Presentation</vt:lpstr>
      <vt:lpstr>Major Sporting Events</vt:lpstr>
      <vt:lpstr>Things covered with chocolate</vt:lpstr>
      <vt:lpstr>PowerPoint Presentation</vt:lpstr>
      <vt:lpstr>Things covered with Chocolate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Outburst</dc:title>
  <dc:creator>Megan.Rees</dc:creator>
  <cp:lastModifiedBy>Megan Rees</cp:lastModifiedBy>
  <cp:revision>40</cp:revision>
  <dcterms:created xsi:type="dcterms:W3CDTF">2007-12-12T17:05:08Z</dcterms:created>
  <dcterms:modified xsi:type="dcterms:W3CDTF">2018-03-02T21:05:47Z</dcterms:modified>
</cp:coreProperties>
</file>