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8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7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9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5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9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8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1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0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7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453D-2CCB-4B55-9092-69829F4296C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2BBAD-8204-4A59-98BD-F5895BBA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planner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61810" y="384354"/>
            <a:ext cx="39077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Career Exploration Day 1</a:t>
            </a:r>
          </a:p>
          <a:p>
            <a:pPr algn="ctr"/>
            <a:r>
              <a:rPr lang="en-US" sz="135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Webquest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4251" y="107353"/>
            <a:ext cx="39077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MapleKeys" panose="02000603000000000000" pitchFamily="2" charset="0"/>
                <a:ea typeface="MapleKeys" panose="02000603000000000000" pitchFamily="2" charset="0"/>
              </a:rPr>
              <a:t>Name</a:t>
            </a:r>
            <a:r>
              <a:rPr lang="en-US" sz="1350" dirty="0">
                <a:latin typeface="Andalus" panose="02020603050405020304" pitchFamily="18" charset="-78"/>
                <a:ea typeface="MapleKeys" panose="02000603000000000000" pitchFamily="2" charset="0"/>
                <a:cs typeface="Andalus" panose="02020603050405020304" pitchFamily="18" charset="-78"/>
              </a:rPr>
              <a:t>_______________________________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135" y="869101"/>
            <a:ext cx="1173757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8" indent="-257178">
              <a:buAutoNum type="arabicPeriod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Go to:  </a:t>
            </a: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  <a:hlinkClick r:id="rId2"/>
              </a:rPr>
              <a:t>http://www.educationplanner.org/</a:t>
            </a: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 </a:t>
            </a:r>
          </a:p>
          <a:p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2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Click “Students”</a:t>
            </a:r>
          </a:p>
          <a:p>
            <a:pPr marL="257178" indent="-257178">
              <a:buAutoNum type="arabicPeriod" startAt="2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2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Click  “Career Planning”</a:t>
            </a:r>
          </a:p>
          <a:p>
            <a:pPr marL="257178" indent="-257178">
              <a:buAutoNum type="arabicPeriod" startAt="2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2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Click “Career Planning Checklists”</a:t>
            </a:r>
          </a:p>
          <a:p>
            <a:pPr marL="257178" indent="-257178">
              <a:buAutoNum type="arabicPeriod" startAt="2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2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Click “Middle School”</a:t>
            </a:r>
          </a:p>
          <a:p>
            <a:pPr marL="257178" indent="-257178">
              <a:buAutoNum type="arabicPeriod" startAt="2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2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List the 6 things you can do to get started on a successful path to your future career:</a:t>
            </a:r>
          </a:p>
          <a:p>
            <a:pPr marL="257178" indent="-257178">
              <a:buAutoNum type="arabicPeriod" startAt="2"/>
            </a:pPr>
            <a:endParaRPr lang="en-US" sz="1200" dirty="0">
              <a:latin typeface="MapleKeys" panose="02000603000000000000" pitchFamily="2" charset="0"/>
              <a:ea typeface="MapleKeys" panose="02000603000000000000" pitchFamily="2" charset="0"/>
              <a:cs typeface="Andalus" panose="02020603050405020304" pitchFamily="18" charset="-78"/>
            </a:endParaRPr>
          </a:p>
          <a:p>
            <a:pPr marL="600082" lvl="1" indent="-257178">
              <a:buAutoNum type="alphaLcPeriod"/>
            </a:pPr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Be a good ___________________ and work ____________ to get__________________  ___________________.</a:t>
            </a:r>
          </a:p>
          <a:p>
            <a:pPr marL="600082" lvl="1" indent="-257178">
              <a:buAutoNum type="alphaLcPeriod"/>
            </a:pPr>
            <a:endParaRPr lang="en-US" sz="1200" b="1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600082" lvl="1" indent="-257178">
              <a:buAutoNum type="alphaLcPeriod"/>
            </a:pPr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Develop ________________ _____________ ___________.</a:t>
            </a:r>
          </a:p>
          <a:p>
            <a:pPr marL="600082" lvl="1" indent="-257178">
              <a:buAutoNum type="alphaLcPeriod"/>
            </a:pPr>
            <a:endParaRPr lang="en-US" sz="1200" b="1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600082" lvl="1" indent="-257178">
              <a:buAutoNum type="alphaLcPeriod"/>
            </a:pPr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Do your __________________________.</a:t>
            </a:r>
          </a:p>
          <a:p>
            <a:pPr marL="600082" lvl="1" indent="-257178">
              <a:buAutoNum type="alphaLcPeriod"/>
            </a:pPr>
            <a:endParaRPr lang="en-US" sz="1200" b="1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600082" lvl="1" indent="-257178">
              <a:buAutoNum type="alphaLcPeriod"/>
            </a:pPr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Read _____________, magazines, and online publications for fun.</a:t>
            </a:r>
          </a:p>
          <a:p>
            <a:pPr marL="600082" lvl="1" indent="-257178">
              <a:buAutoNum type="alphaLcPeriod"/>
            </a:pPr>
            <a:endParaRPr lang="en-US" sz="1200" b="1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600082" lvl="1" indent="-257178">
              <a:buAutoNum type="alphaLcPeriod"/>
            </a:pPr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Get __________________ in extracurricular activities.</a:t>
            </a:r>
          </a:p>
          <a:p>
            <a:pPr marL="600082" lvl="1" indent="-257178">
              <a:buAutoNum type="alphaLcPeriod"/>
            </a:pPr>
            <a:endParaRPr lang="en-US" sz="1200" b="1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600082" lvl="1" indent="-257178">
              <a:buAutoNum type="alphaLcPeriod"/>
            </a:pPr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Identify several career areas that may ________________ 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417282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1810" y="112622"/>
            <a:ext cx="39077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Career Exploration Day 1 Continued</a:t>
            </a:r>
          </a:p>
          <a:p>
            <a:pPr algn="ctr"/>
            <a:r>
              <a:rPr lang="en-US" sz="135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Webquest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25" y="869102"/>
            <a:ext cx="1131362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7. Click “Find Careers”</a:t>
            </a:r>
          </a:p>
          <a:p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8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Click “Which Careers Match Your Skills?”</a:t>
            </a:r>
          </a:p>
          <a:p>
            <a:pPr marL="257178" indent="-257178">
              <a:buAutoNum type="arabicPeriod" startAt="8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8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Click each checkbox that identifies what you are good at.</a:t>
            </a:r>
          </a:p>
          <a:p>
            <a:pPr marL="257178" indent="-257178">
              <a:buAutoNum type="arabicPeriod" startAt="8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8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 Click “Show Me the Results!”</a:t>
            </a:r>
          </a:p>
          <a:p>
            <a:pPr marL="257178" indent="-257178">
              <a:buAutoNum type="arabicPeriod" startAt="8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8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 Read the full list under “You may enjoy these careers”</a:t>
            </a:r>
          </a:p>
          <a:p>
            <a:pPr marL="257178" indent="-257178">
              <a:buAutoNum type="arabicPeriod" startAt="8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pPr marL="257178" indent="-257178">
              <a:buAutoNum type="arabicPeriod" startAt="8"/>
            </a:pPr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Choose three careers to research during the career exploration unit.</a:t>
            </a:r>
          </a:p>
          <a:p>
            <a:pPr marL="257178" indent="-257178">
              <a:buAutoNum type="arabicPeriod" startAt="8"/>
            </a:pPr>
            <a:endParaRPr lang="en-US" sz="1200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	</a:t>
            </a:r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Career 1:____________________________________</a:t>
            </a:r>
          </a:p>
          <a:p>
            <a:endParaRPr lang="en-US" sz="1200" b="1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	Career 2:____________________________________</a:t>
            </a:r>
          </a:p>
          <a:p>
            <a:endParaRPr lang="en-US" sz="1200" b="1" dirty="0">
              <a:latin typeface="Arial" panose="020B0604020202020204" pitchFamily="34" charset="0"/>
              <a:ea typeface="MapleKeys" panose="02000603000000000000" pitchFamily="2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ea typeface="MapleKeys" panose="02000603000000000000" pitchFamily="2" charset="0"/>
                <a:cs typeface="Arial" panose="020B0604020202020204" pitchFamily="34" charset="0"/>
              </a:rPr>
              <a:t>	Career 3:____________________________________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2443372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Andalus</vt:lpstr>
      <vt:lpstr>Arial</vt:lpstr>
      <vt:lpstr>Calibri</vt:lpstr>
      <vt:lpstr>Calibri Light</vt:lpstr>
      <vt:lpstr>MapleKeys</vt:lpstr>
      <vt:lpstr>Office Theme</vt:lpstr>
      <vt:lpstr>PowerPoint Presentation</vt:lpstr>
      <vt:lpstr>PowerPoint Presentation</vt:lpstr>
    </vt:vector>
  </TitlesOfParts>
  <Company>Peru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Colby</dc:creator>
  <cp:lastModifiedBy>Jason Colby</cp:lastModifiedBy>
  <cp:revision>1</cp:revision>
  <dcterms:created xsi:type="dcterms:W3CDTF">2021-02-01T12:50:03Z</dcterms:created>
  <dcterms:modified xsi:type="dcterms:W3CDTF">2021-02-01T12:50:51Z</dcterms:modified>
</cp:coreProperties>
</file>