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5" r:id="rId3"/>
    <p:sldId id="257" r:id="rId4"/>
    <p:sldId id="285" r:id="rId5"/>
    <p:sldId id="264" r:id="rId6"/>
    <p:sldId id="267" r:id="rId7"/>
    <p:sldId id="286" r:id="rId8"/>
    <p:sldId id="268" r:id="rId9"/>
    <p:sldId id="269" r:id="rId10"/>
    <p:sldId id="287" r:id="rId11"/>
    <p:sldId id="270" r:id="rId12"/>
    <p:sldId id="271" r:id="rId13"/>
    <p:sldId id="288" r:id="rId14"/>
    <p:sldId id="272" r:id="rId15"/>
    <p:sldId id="273" r:id="rId16"/>
    <p:sldId id="289" r:id="rId17"/>
    <p:sldId id="274" r:id="rId18"/>
    <p:sldId id="275" r:id="rId19"/>
    <p:sldId id="290" r:id="rId20"/>
    <p:sldId id="276" r:id="rId21"/>
    <p:sldId id="277" r:id="rId22"/>
    <p:sldId id="291" r:id="rId23"/>
    <p:sldId id="278" r:id="rId24"/>
    <p:sldId id="281" r:id="rId25"/>
    <p:sldId id="292" r:id="rId26"/>
    <p:sldId id="282" r:id="rId27"/>
    <p:sldId id="279" r:id="rId28"/>
    <p:sldId id="293" r:id="rId29"/>
    <p:sldId id="280" r:id="rId30"/>
    <p:sldId id="283" r:id="rId31"/>
    <p:sldId id="294" r:id="rId32"/>
    <p:sldId id="28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B113"/>
    <a:srgbClr val="3C1FED"/>
    <a:srgbClr val="FFFF0D"/>
    <a:srgbClr val="FFFF66"/>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0" autoAdjust="0"/>
    <p:restoredTop sz="94470" autoAdjust="0"/>
  </p:normalViewPr>
  <p:slideViewPr>
    <p:cSldViewPr>
      <p:cViewPr varScale="1">
        <p:scale>
          <a:sx n="106" d="100"/>
          <a:sy n="106" d="100"/>
        </p:scale>
        <p:origin x="91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E72F2B-C1DA-4D99-A01F-E7D331BD7776}" type="slidenum">
              <a:rPr lang="en-US" altLang="en-US"/>
              <a:pPr/>
              <a:t>‹#›</a:t>
            </a:fld>
            <a:endParaRPr lang="en-US" altLang="en-US"/>
          </a:p>
        </p:txBody>
      </p:sp>
    </p:spTree>
    <p:extLst>
      <p:ext uri="{BB962C8B-B14F-4D97-AF65-F5344CB8AC3E}">
        <p14:creationId xmlns:p14="http://schemas.microsoft.com/office/powerpoint/2010/main" val="2230598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A18D73-735D-4462-BC1F-AEDB10C35564}" type="slidenum">
              <a:rPr lang="en-US" altLang="en-US"/>
              <a:pPr eaLnBrk="1" hangingPunct="1"/>
              <a:t>1</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7651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C10661-1B46-4259-890C-2092AA3F6432}" type="slidenum">
              <a:rPr lang="en-US" altLang="en-US"/>
              <a:pPr eaLnBrk="1" hangingPunct="1"/>
              <a:t>11</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63937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B184BB-EABD-4717-AB36-C4D2F044BEB7}" type="slidenum">
              <a:rPr lang="en-US" altLang="en-US"/>
              <a:pPr eaLnBrk="1" hangingPunct="1"/>
              <a:t>12</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0831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DE340C-C066-4090-B5A2-1715BCE3550E}" type="slidenum">
              <a:rPr lang="en-US" altLang="en-US"/>
              <a:pPr eaLnBrk="1" hangingPunct="1"/>
              <a:t>13</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48791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BB469B-4157-4708-9876-D5A018CE86D7}" type="slidenum">
              <a:rPr lang="en-US" altLang="en-US"/>
              <a:pPr eaLnBrk="1" hangingPunct="1"/>
              <a:t>14</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4317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2F36AB-5CC0-46BC-83BF-C08E4A99C968}" type="slidenum">
              <a:rPr lang="en-US" altLang="en-US"/>
              <a:pPr eaLnBrk="1" hangingPunct="1"/>
              <a:t>15</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79201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B20B82-A298-4C1E-8B21-DC65E4FBBB16}" type="slidenum">
              <a:rPr lang="en-US" altLang="en-US"/>
              <a:pPr eaLnBrk="1" hangingPunct="1"/>
              <a:t>16</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04706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ED0C1E-238B-4AC5-88FD-D9E5B26262FD}" type="slidenum">
              <a:rPr lang="en-US" altLang="en-US"/>
              <a:pPr eaLnBrk="1" hangingPunct="1"/>
              <a:t>17</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74690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04DAA0-DF92-4A93-B54F-FE9249EE59B2}" type="slidenum">
              <a:rPr lang="en-US" altLang="en-US"/>
              <a:pPr eaLnBrk="1" hangingPunct="1"/>
              <a:t>18</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65090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71807F-4401-4109-8251-DF5CCFFB0BEB}" type="slidenum">
              <a:rPr lang="en-US" altLang="en-US"/>
              <a:pPr eaLnBrk="1" hangingPunct="1"/>
              <a:t>19</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98738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F4370-9DE5-40C8-BAEC-1619614F208C}" type="slidenum">
              <a:rPr lang="en-US" altLang="en-US"/>
              <a:pPr eaLnBrk="1" hangingPunct="1"/>
              <a:t>20</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5567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E21D81-AB78-446F-BC5B-8E9B618B1B79}" type="slidenum">
              <a:rPr lang="en-US" altLang="en-US"/>
              <a:pPr eaLnBrk="1" hangingPunct="1"/>
              <a:t>3</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86577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3A45AF-30CF-464F-8E33-530916EDF664}" type="slidenum">
              <a:rPr lang="en-US" altLang="en-US"/>
              <a:pPr eaLnBrk="1" hangingPunct="1"/>
              <a:t>21</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38698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A7E50E-934B-4B39-9B55-AC979153EDBF}" type="slidenum">
              <a:rPr lang="en-US" altLang="en-US"/>
              <a:pPr eaLnBrk="1" hangingPunct="1"/>
              <a:t>22</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89703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C5E594-AD1E-40D1-A5A6-A494DE751AE5}" type="slidenum">
              <a:rPr lang="en-US" altLang="en-US"/>
              <a:pPr eaLnBrk="1" hangingPunct="1"/>
              <a:t>23</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42384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98B6A4-3E39-4334-ADD9-F11588976423}" type="slidenum">
              <a:rPr lang="en-US" altLang="en-US"/>
              <a:pPr eaLnBrk="1" hangingPunct="1"/>
              <a:t>24</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16237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25572F-E9F4-477D-B396-041B8FFF8F0A}" type="slidenum">
              <a:rPr lang="en-US" altLang="en-US"/>
              <a:pPr eaLnBrk="1" hangingPunct="1"/>
              <a:t>25</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06251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B3E986-D32D-4AEF-9D3F-EFA33640980F}" type="slidenum">
              <a:rPr lang="en-US" altLang="en-US"/>
              <a:pPr eaLnBrk="1" hangingPunct="1"/>
              <a:t>26</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94770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55FEC0-DF40-4B09-A778-8EC40A80B38B}" type="slidenum">
              <a:rPr lang="en-US" altLang="en-US"/>
              <a:pPr eaLnBrk="1" hangingPunct="1"/>
              <a:t>27</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57246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241930-B2E3-4971-8014-5E21CF0A0F48}" type="slidenum">
              <a:rPr lang="en-US" altLang="en-US"/>
              <a:pPr eaLnBrk="1" hangingPunct="1"/>
              <a:t>28</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0188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D55456-BD00-43A0-A314-A1242B4C44F7}" type="slidenum">
              <a:rPr lang="en-US" altLang="en-US"/>
              <a:pPr eaLnBrk="1" hangingPunct="1"/>
              <a:t>29</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89153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0A113D-347E-4E3E-8181-4C8117089C50}" type="slidenum">
              <a:rPr lang="en-US" altLang="en-US"/>
              <a:pPr eaLnBrk="1" hangingPunct="1"/>
              <a:t>30</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193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4BA343-FEB1-4906-A5BE-5AA3D0330646}" type="slidenum">
              <a:rPr lang="en-US" altLang="en-US"/>
              <a:pPr eaLnBrk="1" hangingPunct="1"/>
              <a:t>4</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25933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6F7069-4F2B-463A-85CA-47449FCC0C7C}" type="slidenum">
              <a:rPr lang="en-US" altLang="en-US"/>
              <a:pPr eaLnBrk="1" hangingPunct="1"/>
              <a:t>31</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91951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6245E1-25B4-4717-A3C5-EFBC2E787088}" type="slidenum">
              <a:rPr lang="en-US" altLang="en-US"/>
              <a:pPr eaLnBrk="1" hangingPunct="1"/>
              <a:t>32</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407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000ECA-E8FD-48F8-A609-D99606537E6B}" type="slidenum">
              <a:rPr lang="en-US" altLang="en-US"/>
              <a:pPr eaLnBrk="1" hangingPunct="1"/>
              <a:t>5</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1182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95E6FF-B2D6-427F-B426-65AB5A4409EE}" type="slidenum">
              <a:rPr lang="en-US" altLang="en-US"/>
              <a:pPr eaLnBrk="1" hangingPunct="1"/>
              <a:t>6</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4353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63198C-2C6C-44D8-B509-294A319EAE66}" type="slidenum">
              <a:rPr lang="en-US" altLang="en-US"/>
              <a:pPr eaLnBrk="1" hangingPunct="1"/>
              <a:t>7</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4537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EFE272-DC03-4480-AC22-14783356605A}" type="slidenum">
              <a:rPr lang="en-US" altLang="en-US"/>
              <a:pPr eaLnBrk="1" hangingPunct="1"/>
              <a:t>8</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3004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F321FC-F223-4888-853D-628DF90CB7F3}" type="slidenum">
              <a:rPr lang="en-US" altLang="en-US"/>
              <a:pPr eaLnBrk="1" hangingPunct="1"/>
              <a:t>9</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3965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5BD93D-A4B4-4BDE-82FB-B5DFD07F826D}" type="slidenum">
              <a:rPr lang="en-US" altLang="en-US"/>
              <a:pPr eaLnBrk="1" hangingPunct="1"/>
              <a:t>10</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3735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97F06B-5451-412F-B742-E6C346E28B5F}" type="slidenum">
              <a:rPr lang="en-US" altLang="en-US"/>
              <a:pPr/>
              <a:t>‹#›</a:t>
            </a:fld>
            <a:endParaRPr lang="en-US" altLang="en-US"/>
          </a:p>
        </p:txBody>
      </p:sp>
    </p:spTree>
    <p:extLst>
      <p:ext uri="{BB962C8B-B14F-4D97-AF65-F5344CB8AC3E}">
        <p14:creationId xmlns:p14="http://schemas.microsoft.com/office/powerpoint/2010/main" val="2209297092"/>
      </p:ext>
    </p:extLst>
  </p:cSld>
  <p:clrMapOvr>
    <a:masterClrMapping/>
  </p:clrMapOvr>
  <p:transition advClick="0" advTm="4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7D47073-45EA-43DC-92B7-37CC97C98B75}" type="slidenum">
              <a:rPr lang="en-US" altLang="en-US"/>
              <a:pPr/>
              <a:t>‹#›</a:t>
            </a:fld>
            <a:endParaRPr lang="en-US" altLang="en-US"/>
          </a:p>
        </p:txBody>
      </p:sp>
    </p:spTree>
    <p:extLst>
      <p:ext uri="{BB962C8B-B14F-4D97-AF65-F5344CB8AC3E}">
        <p14:creationId xmlns:p14="http://schemas.microsoft.com/office/powerpoint/2010/main" val="1549206436"/>
      </p:ext>
    </p:extLst>
  </p:cSld>
  <p:clrMapOvr>
    <a:masterClrMapping/>
  </p:clrMapOvr>
  <p:transition advClick="0" advTm="4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64FCAC-B522-4A1D-A77D-D3F5013568AC}" type="slidenum">
              <a:rPr lang="en-US" altLang="en-US"/>
              <a:pPr/>
              <a:t>‹#›</a:t>
            </a:fld>
            <a:endParaRPr lang="en-US" altLang="en-US"/>
          </a:p>
        </p:txBody>
      </p:sp>
    </p:spTree>
    <p:extLst>
      <p:ext uri="{BB962C8B-B14F-4D97-AF65-F5344CB8AC3E}">
        <p14:creationId xmlns:p14="http://schemas.microsoft.com/office/powerpoint/2010/main" val="1884507056"/>
      </p:ext>
    </p:extLst>
  </p:cSld>
  <p:clrMapOvr>
    <a:masterClrMapping/>
  </p:clrMapOvr>
  <p:transition advClick="0" advTm="4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EB8E37-4BAB-4D21-9F3B-F780698EA273}" type="slidenum">
              <a:rPr lang="en-US" altLang="en-US"/>
              <a:pPr/>
              <a:t>‹#›</a:t>
            </a:fld>
            <a:endParaRPr lang="en-US" altLang="en-US"/>
          </a:p>
        </p:txBody>
      </p:sp>
    </p:spTree>
    <p:extLst>
      <p:ext uri="{BB962C8B-B14F-4D97-AF65-F5344CB8AC3E}">
        <p14:creationId xmlns:p14="http://schemas.microsoft.com/office/powerpoint/2010/main" val="291091578"/>
      </p:ext>
    </p:extLst>
  </p:cSld>
  <p:clrMapOvr>
    <a:masterClrMapping/>
  </p:clrMapOvr>
  <p:transition advClick="0" advTm="4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09A1D35-05FF-4289-916B-276CFB97AC32}" type="slidenum">
              <a:rPr lang="en-US" altLang="en-US"/>
              <a:pPr/>
              <a:t>‹#›</a:t>
            </a:fld>
            <a:endParaRPr lang="en-US" altLang="en-US"/>
          </a:p>
        </p:txBody>
      </p:sp>
    </p:spTree>
    <p:extLst>
      <p:ext uri="{BB962C8B-B14F-4D97-AF65-F5344CB8AC3E}">
        <p14:creationId xmlns:p14="http://schemas.microsoft.com/office/powerpoint/2010/main" val="3315696424"/>
      </p:ext>
    </p:extLst>
  </p:cSld>
  <p:clrMapOvr>
    <a:masterClrMapping/>
  </p:clrMapOvr>
  <p:transition advClick="0" advTm="4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CD1B488-1694-4F58-A5B5-4C1B0ACFDC82}" type="slidenum">
              <a:rPr lang="en-US" altLang="en-US"/>
              <a:pPr/>
              <a:t>‹#›</a:t>
            </a:fld>
            <a:endParaRPr lang="en-US" altLang="en-US"/>
          </a:p>
        </p:txBody>
      </p:sp>
    </p:spTree>
    <p:extLst>
      <p:ext uri="{BB962C8B-B14F-4D97-AF65-F5344CB8AC3E}">
        <p14:creationId xmlns:p14="http://schemas.microsoft.com/office/powerpoint/2010/main" val="3691141677"/>
      </p:ext>
    </p:extLst>
  </p:cSld>
  <p:clrMapOvr>
    <a:masterClrMapping/>
  </p:clrMapOvr>
  <p:transition advClick="0" advTm="4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B68260E-9AB9-415E-A236-2947E050EC4B}" type="slidenum">
              <a:rPr lang="en-US" altLang="en-US"/>
              <a:pPr/>
              <a:t>‹#›</a:t>
            </a:fld>
            <a:endParaRPr lang="en-US" altLang="en-US"/>
          </a:p>
        </p:txBody>
      </p:sp>
    </p:spTree>
    <p:extLst>
      <p:ext uri="{BB962C8B-B14F-4D97-AF65-F5344CB8AC3E}">
        <p14:creationId xmlns:p14="http://schemas.microsoft.com/office/powerpoint/2010/main" val="2006714441"/>
      </p:ext>
    </p:extLst>
  </p:cSld>
  <p:clrMapOvr>
    <a:masterClrMapping/>
  </p:clrMapOvr>
  <p:transition advClick="0" advTm="4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64F7602-6E36-41B6-8E50-BDB77B7E1FBC}" type="slidenum">
              <a:rPr lang="en-US" altLang="en-US"/>
              <a:pPr/>
              <a:t>‹#›</a:t>
            </a:fld>
            <a:endParaRPr lang="en-US" altLang="en-US"/>
          </a:p>
        </p:txBody>
      </p:sp>
    </p:spTree>
    <p:extLst>
      <p:ext uri="{BB962C8B-B14F-4D97-AF65-F5344CB8AC3E}">
        <p14:creationId xmlns:p14="http://schemas.microsoft.com/office/powerpoint/2010/main" val="15864029"/>
      </p:ext>
    </p:extLst>
  </p:cSld>
  <p:clrMapOvr>
    <a:masterClrMapping/>
  </p:clrMapOvr>
  <p:transition advClick="0" advTm="4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568237C-6FEB-4D93-BDDC-F429F000F3E8}" type="slidenum">
              <a:rPr lang="en-US" altLang="en-US"/>
              <a:pPr/>
              <a:t>‹#›</a:t>
            </a:fld>
            <a:endParaRPr lang="en-US" altLang="en-US"/>
          </a:p>
        </p:txBody>
      </p:sp>
    </p:spTree>
    <p:extLst>
      <p:ext uri="{BB962C8B-B14F-4D97-AF65-F5344CB8AC3E}">
        <p14:creationId xmlns:p14="http://schemas.microsoft.com/office/powerpoint/2010/main" val="3242314731"/>
      </p:ext>
    </p:extLst>
  </p:cSld>
  <p:clrMapOvr>
    <a:masterClrMapping/>
  </p:clrMapOvr>
  <p:transition advClick="0" advTm="4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01CFF3-C1F3-4D1B-A039-A2AA92B9E3FB}" type="slidenum">
              <a:rPr lang="en-US" altLang="en-US"/>
              <a:pPr/>
              <a:t>‹#›</a:t>
            </a:fld>
            <a:endParaRPr lang="en-US" altLang="en-US"/>
          </a:p>
        </p:txBody>
      </p:sp>
    </p:spTree>
    <p:extLst>
      <p:ext uri="{BB962C8B-B14F-4D97-AF65-F5344CB8AC3E}">
        <p14:creationId xmlns:p14="http://schemas.microsoft.com/office/powerpoint/2010/main" val="1126862250"/>
      </p:ext>
    </p:extLst>
  </p:cSld>
  <p:clrMapOvr>
    <a:masterClrMapping/>
  </p:clrMapOvr>
  <p:transition advClick="0" advTm="4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130A2DE-CCC0-4254-A0E2-334283EAF89C}" type="slidenum">
              <a:rPr lang="en-US" altLang="en-US"/>
              <a:pPr/>
              <a:t>‹#›</a:t>
            </a:fld>
            <a:endParaRPr lang="en-US" altLang="en-US"/>
          </a:p>
        </p:txBody>
      </p:sp>
    </p:spTree>
    <p:extLst>
      <p:ext uri="{BB962C8B-B14F-4D97-AF65-F5344CB8AC3E}">
        <p14:creationId xmlns:p14="http://schemas.microsoft.com/office/powerpoint/2010/main" val="626640799"/>
      </p:ext>
    </p:extLst>
  </p:cSld>
  <p:clrMapOvr>
    <a:masterClrMapping/>
  </p:clrMapOvr>
  <p:transition advClick="0" advTm="4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CB113"/>
            </a:gs>
            <a:gs pos="50000">
              <a:srgbClr val="FFFF0D"/>
            </a:gs>
            <a:gs pos="100000">
              <a:srgbClr val="3CB11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3D4BA3-1FA5-44BE-B6FE-559E92918E4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40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Text Box 14"/>
          <p:cNvSpPr txBox="1">
            <a:spLocks noChangeArrowheads="1"/>
          </p:cNvSpPr>
          <p:nvPr/>
        </p:nvSpPr>
        <p:spPr bwMode="auto">
          <a:xfrm>
            <a:off x="6324600" y="5867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t>Game #8</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Countries in Europe</a:t>
            </a:r>
          </a:p>
        </p:txBody>
      </p:sp>
      <p:sp>
        <p:nvSpPr>
          <p:cNvPr id="33795" name="Rectangle 3"/>
          <p:cNvSpPr>
            <a:spLocks noGrp="1" noChangeArrowheads="1"/>
          </p:cNvSpPr>
          <p:nvPr>
            <p:ph type="body" sz="half" idx="1"/>
          </p:nvPr>
        </p:nvSpPr>
        <p:spPr>
          <a:xfrm>
            <a:off x="457200" y="2156618"/>
            <a:ext cx="4038600" cy="4525963"/>
          </a:xfrm>
        </p:spPr>
        <p:txBody>
          <a:bodyPr/>
          <a:lstStyle/>
          <a:p>
            <a:pPr eaLnBrk="1" hangingPunct="1"/>
            <a:r>
              <a:rPr lang="en-US" altLang="en-US" dirty="0" smtClean="0"/>
              <a:t>France</a:t>
            </a:r>
          </a:p>
          <a:p>
            <a:pPr eaLnBrk="1" hangingPunct="1"/>
            <a:r>
              <a:rPr lang="en-US" altLang="en-US" dirty="0" smtClean="0"/>
              <a:t>England</a:t>
            </a:r>
          </a:p>
          <a:p>
            <a:pPr eaLnBrk="1" hangingPunct="1"/>
            <a:r>
              <a:rPr lang="en-US" altLang="en-US" dirty="0" smtClean="0"/>
              <a:t>Denmark</a:t>
            </a:r>
          </a:p>
          <a:p>
            <a:pPr eaLnBrk="1" hangingPunct="1"/>
            <a:r>
              <a:rPr lang="en-US" altLang="en-US" dirty="0" smtClean="0"/>
              <a:t>Sweden</a:t>
            </a:r>
          </a:p>
          <a:p>
            <a:pPr eaLnBrk="1" hangingPunct="1"/>
            <a:r>
              <a:rPr lang="en-US" altLang="en-US" dirty="0" smtClean="0"/>
              <a:t>Italy</a:t>
            </a:r>
          </a:p>
        </p:txBody>
      </p:sp>
      <p:sp>
        <p:nvSpPr>
          <p:cNvPr id="33796" name="Rectangle 4"/>
          <p:cNvSpPr>
            <a:spLocks noGrp="1" noChangeArrowheads="1"/>
          </p:cNvSpPr>
          <p:nvPr>
            <p:ph type="body" sz="half" idx="2"/>
          </p:nvPr>
        </p:nvSpPr>
        <p:spPr>
          <a:xfrm>
            <a:off x="4648200" y="2156618"/>
            <a:ext cx="4038600" cy="4525963"/>
          </a:xfrm>
        </p:spPr>
        <p:txBody>
          <a:bodyPr/>
          <a:lstStyle/>
          <a:p>
            <a:pPr eaLnBrk="1" hangingPunct="1"/>
            <a:r>
              <a:rPr lang="en-US" altLang="en-US" smtClean="0"/>
              <a:t>Belgium</a:t>
            </a:r>
          </a:p>
          <a:p>
            <a:pPr eaLnBrk="1" hangingPunct="1"/>
            <a:r>
              <a:rPr lang="en-US" altLang="en-US" smtClean="0"/>
              <a:t>Holland</a:t>
            </a:r>
          </a:p>
          <a:p>
            <a:pPr eaLnBrk="1" hangingPunct="1"/>
            <a:r>
              <a:rPr lang="en-US" altLang="en-US" smtClean="0"/>
              <a:t>Germany</a:t>
            </a:r>
          </a:p>
          <a:p>
            <a:pPr eaLnBrk="1" hangingPunct="1"/>
            <a:r>
              <a:rPr lang="en-US" altLang="en-US" smtClean="0"/>
              <a:t>Spain</a:t>
            </a:r>
          </a:p>
          <a:p>
            <a:pPr eaLnBrk="1" hangingPunct="1"/>
            <a:r>
              <a:rPr lang="en-US" altLang="en-US" smtClean="0"/>
              <a:t>Portugal</a:t>
            </a:r>
          </a:p>
        </p:txBody>
      </p:sp>
      <p:pic>
        <p:nvPicPr>
          <p:cNvPr id="11269" name="Picture 25" descr="MCj043360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4038600"/>
            <a:ext cx="14224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6" descr="MCj0433841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687" y="2971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7" descr="MPj0403800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4953000"/>
            <a:ext cx="2209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79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79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79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7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1676400"/>
            <a:ext cx="7620000" cy="3276600"/>
          </a:xfrm>
        </p:spPr>
        <p:txBody>
          <a:bodyPr/>
          <a:lstStyle/>
          <a:p>
            <a:pPr eaLnBrk="1" hangingPunct="1"/>
            <a:r>
              <a:rPr lang="en-US" altLang="en-US" sz="8800" smtClean="0"/>
              <a:t>Math Vocabulary</a:t>
            </a:r>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4</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4000" smtClean="0"/>
              <a:t>Math Vocabulary</a:t>
            </a:r>
          </a:p>
        </p:txBody>
      </p:sp>
      <p:sp>
        <p:nvSpPr>
          <p:cNvPr id="37891" name="Rectangle 3"/>
          <p:cNvSpPr>
            <a:spLocks noGrp="1" noChangeArrowheads="1"/>
          </p:cNvSpPr>
          <p:nvPr>
            <p:ph type="body" sz="half" idx="1"/>
          </p:nvPr>
        </p:nvSpPr>
        <p:spPr>
          <a:xfrm>
            <a:off x="381000" y="2209800"/>
            <a:ext cx="4038600" cy="4525963"/>
          </a:xfrm>
        </p:spPr>
        <p:txBody>
          <a:bodyPr/>
          <a:lstStyle/>
          <a:p>
            <a:pPr eaLnBrk="1" hangingPunct="1"/>
            <a:r>
              <a:rPr lang="en-US" altLang="en-US" dirty="0" smtClean="0"/>
              <a:t>Integer</a:t>
            </a:r>
          </a:p>
          <a:p>
            <a:pPr eaLnBrk="1" hangingPunct="1"/>
            <a:r>
              <a:rPr lang="en-US" altLang="en-US" dirty="0" smtClean="0"/>
              <a:t>Addition</a:t>
            </a:r>
          </a:p>
          <a:p>
            <a:pPr eaLnBrk="1" hangingPunct="1"/>
            <a:r>
              <a:rPr lang="en-US" altLang="en-US" dirty="0" smtClean="0"/>
              <a:t>Multiplication</a:t>
            </a:r>
          </a:p>
          <a:p>
            <a:pPr eaLnBrk="1" hangingPunct="1"/>
            <a:r>
              <a:rPr lang="en-US" altLang="en-US" dirty="0" smtClean="0"/>
              <a:t>Division</a:t>
            </a:r>
          </a:p>
          <a:p>
            <a:pPr eaLnBrk="1" hangingPunct="1"/>
            <a:r>
              <a:rPr lang="en-US" altLang="en-US" dirty="0" smtClean="0"/>
              <a:t>Subtraction</a:t>
            </a:r>
          </a:p>
          <a:p>
            <a:pPr eaLnBrk="1" hangingPunct="1">
              <a:buFontTx/>
              <a:buNone/>
            </a:pPr>
            <a:endParaRPr lang="en-US" altLang="en-US" dirty="0" smtClean="0"/>
          </a:p>
        </p:txBody>
      </p:sp>
      <p:sp>
        <p:nvSpPr>
          <p:cNvPr id="37892" name="Rectangle 4"/>
          <p:cNvSpPr>
            <a:spLocks noGrp="1" noChangeArrowheads="1"/>
          </p:cNvSpPr>
          <p:nvPr>
            <p:ph type="body" sz="half" idx="2"/>
          </p:nvPr>
        </p:nvSpPr>
        <p:spPr>
          <a:xfrm>
            <a:off x="4572000" y="2209800"/>
            <a:ext cx="4038600" cy="4525963"/>
          </a:xfrm>
        </p:spPr>
        <p:txBody>
          <a:bodyPr/>
          <a:lstStyle/>
          <a:p>
            <a:pPr eaLnBrk="1" hangingPunct="1"/>
            <a:r>
              <a:rPr lang="en-US" altLang="en-US" smtClean="0"/>
              <a:t>Simplify</a:t>
            </a:r>
          </a:p>
          <a:p>
            <a:pPr eaLnBrk="1" hangingPunct="1"/>
            <a:r>
              <a:rPr lang="en-US" altLang="en-US" smtClean="0"/>
              <a:t>Equals</a:t>
            </a:r>
          </a:p>
          <a:p>
            <a:pPr eaLnBrk="1" hangingPunct="1"/>
            <a:r>
              <a:rPr lang="en-US" altLang="en-US" smtClean="0"/>
              <a:t>Polygon</a:t>
            </a:r>
          </a:p>
          <a:p>
            <a:pPr eaLnBrk="1" hangingPunct="1"/>
            <a:r>
              <a:rPr lang="en-US" altLang="en-US" smtClean="0"/>
              <a:t>Pythagoras</a:t>
            </a:r>
          </a:p>
          <a:p>
            <a:pPr eaLnBrk="1" hangingPunct="1"/>
            <a:r>
              <a:rPr lang="en-US" altLang="en-US" smtClean="0"/>
              <a:t>Denominator</a:t>
            </a:r>
          </a:p>
        </p:txBody>
      </p:sp>
      <p:pic>
        <p:nvPicPr>
          <p:cNvPr id="14341" name="Picture 26" descr="MCj043612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4724400"/>
            <a:ext cx="18827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1000" fill="hold"/>
                                        <p:tgtEl>
                                          <p:spTgt spid="37891">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7891">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7891">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7891">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7891">
                                            <p:txEl>
                                              <p:pRg st="0" end="0"/>
                                            </p:txEl>
                                          </p:spTgt>
                                        </p:tgtEl>
                                      </p:cBhvr>
                                    </p:animEffect>
                                  </p:childTnLst>
                                </p:cTn>
                              </p:par>
                            </p:childTnLst>
                          </p:cTn>
                        </p:par>
                        <p:par>
                          <p:cTn id="12" fill="hold" nodeType="afterGroup">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37891">
                                            <p:txEl>
                                              <p:pRg st="1" end="1"/>
                                            </p:txEl>
                                          </p:spTgt>
                                        </p:tgtEl>
                                        <p:attrNameLst>
                                          <p:attrName>style.visibility</p:attrName>
                                        </p:attrNameLst>
                                      </p:cBhvr>
                                      <p:to>
                                        <p:strVal val="visible"/>
                                      </p:to>
                                    </p:set>
                                    <p:anim calcmode="lin" valueType="num">
                                      <p:cBhvr>
                                        <p:cTn id="15" dur="1000" fill="hold"/>
                                        <p:tgtEl>
                                          <p:spTgt spid="37891">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37891">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37891">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37891">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37891">
                                            <p:txEl>
                                              <p:pRg st="1" end="1"/>
                                            </p:txEl>
                                          </p:spTgt>
                                        </p:tgtEl>
                                      </p:cBhvr>
                                    </p:animEffect>
                                  </p:childTnLst>
                                </p:cTn>
                              </p:par>
                            </p:childTnLst>
                          </p:cTn>
                        </p:par>
                        <p:par>
                          <p:cTn id="20" fill="hold" nodeType="afterGroup">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37891">
                                            <p:txEl>
                                              <p:pRg st="2" end="2"/>
                                            </p:txEl>
                                          </p:spTgt>
                                        </p:tgtEl>
                                        <p:attrNameLst>
                                          <p:attrName>style.visibility</p:attrName>
                                        </p:attrNameLst>
                                      </p:cBhvr>
                                      <p:to>
                                        <p:strVal val="visible"/>
                                      </p:to>
                                    </p:set>
                                    <p:anim calcmode="lin" valueType="num">
                                      <p:cBhvr>
                                        <p:cTn id="23" dur="1000" fill="hold"/>
                                        <p:tgtEl>
                                          <p:spTgt spid="37891">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37891">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37891">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7891">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37891">
                                            <p:txEl>
                                              <p:pRg st="2" end="2"/>
                                            </p:txEl>
                                          </p:spTgt>
                                        </p:tgtEl>
                                      </p:cBhvr>
                                    </p:animEffect>
                                  </p:childTnLst>
                                </p:cTn>
                              </p:par>
                            </p:childTnLst>
                          </p:cTn>
                        </p:par>
                        <p:par>
                          <p:cTn id="28" fill="hold" nodeType="afterGroup">
                            <p:stCondLst>
                              <p:cond delay="3000"/>
                            </p:stCondLst>
                            <p:childTnLst>
                              <p:par>
                                <p:cTn id="29" presetID="54" presetClass="entr" presetSubtype="0" accel="100000" fill="hold" nodeType="afterEffect">
                                  <p:stCondLst>
                                    <p:cond delay="0"/>
                                  </p:stCondLst>
                                  <p:childTnLst>
                                    <p:set>
                                      <p:cBhvr>
                                        <p:cTn id="30" dur="1" fill="hold">
                                          <p:stCondLst>
                                            <p:cond delay="0"/>
                                          </p:stCondLst>
                                        </p:cTn>
                                        <p:tgtEl>
                                          <p:spTgt spid="37891">
                                            <p:txEl>
                                              <p:pRg st="3" end="3"/>
                                            </p:txEl>
                                          </p:spTgt>
                                        </p:tgtEl>
                                        <p:attrNameLst>
                                          <p:attrName>style.visibility</p:attrName>
                                        </p:attrNameLst>
                                      </p:cBhvr>
                                      <p:to>
                                        <p:strVal val="visible"/>
                                      </p:to>
                                    </p:set>
                                    <p:anim calcmode="lin" valueType="num">
                                      <p:cBhvr>
                                        <p:cTn id="31" dur="1000" fill="hold"/>
                                        <p:tgtEl>
                                          <p:spTgt spid="37891">
                                            <p:txEl>
                                              <p:pRg st="3" end="3"/>
                                            </p:txEl>
                                          </p:spTgt>
                                        </p:tgtEl>
                                        <p:attrNameLst>
                                          <p:attrName>ppt_w</p:attrName>
                                        </p:attrNameLst>
                                      </p:cBhvr>
                                      <p:tavLst>
                                        <p:tav tm="0">
                                          <p:val>
                                            <p:strVal val="#ppt_w*0.05"/>
                                          </p:val>
                                        </p:tav>
                                        <p:tav tm="100000">
                                          <p:val>
                                            <p:strVal val="#ppt_w"/>
                                          </p:val>
                                        </p:tav>
                                      </p:tavLst>
                                    </p:anim>
                                    <p:anim calcmode="lin" valueType="num">
                                      <p:cBhvr>
                                        <p:cTn id="32" dur="1000" fill="hold"/>
                                        <p:tgtEl>
                                          <p:spTgt spid="37891">
                                            <p:txEl>
                                              <p:pRg st="3" end="3"/>
                                            </p:txEl>
                                          </p:spTgt>
                                        </p:tgtEl>
                                        <p:attrNameLst>
                                          <p:attrName>ppt_h</p:attrName>
                                        </p:attrNameLst>
                                      </p:cBhvr>
                                      <p:tavLst>
                                        <p:tav tm="0">
                                          <p:val>
                                            <p:strVal val="#ppt_h"/>
                                          </p:val>
                                        </p:tav>
                                        <p:tav tm="100000">
                                          <p:val>
                                            <p:strVal val="#ppt_h"/>
                                          </p:val>
                                        </p:tav>
                                      </p:tavLst>
                                    </p:anim>
                                    <p:anim calcmode="lin" valueType="num">
                                      <p:cBhvr>
                                        <p:cTn id="33" dur="1000" fill="hold"/>
                                        <p:tgtEl>
                                          <p:spTgt spid="37891">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37891">
                                            <p:txEl>
                                              <p:pRg st="3" end="3"/>
                                            </p:txEl>
                                          </p:spTgt>
                                        </p:tgtEl>
                                        <p:attrNameLst>
                                          <p:attrName>ppt_y</p:attrName>
                                        </p:attrNameLst>
                                      </p:cBhvr>
                                      <p:tavLst>
                                        <p:tav tm="0">
                                          <p:val>
                                            <p:strVal val="#ppt_y"/>
                                          </p:val>
                                        </p:tav>
                                        <p:tav tm="100000">
                                          <p:val>
                                            <p:strVal val="#ppt_y"/>
                                          </p:val>
                                        </p:tav>
                                      </p:tavLst>
                                    </p:anim>
                                    <p:animEffect transition="in" filter="fade">
                                      <p:cBhvr>
                                        <p:cTn id="35" dur="1000"/>
                                        <p:tgtEl>
                                          <p:spTgt spid="37891">
                                            <p:txEl>
                                              <p:pRg st="3" end="3"/>
                                            </p:txEl>
                                          </p:spTgt>
                                        </p:tgtEl>
                                      </p:cBhvr>
                                    </p:animEffect>
                                  </p:childTnLst>
                                </p:cTn>
                              </p:par>
                            </p:childTnLst>
                          </p:cTn>
                        </p:par>
                        <p:par>
                          <p:cTn id="36" fill="hold" nodeType="afterGroup">
                            <p:stCondLst>
                              <p:cond delay="4000"/>
                            </p:stCondLst>
                            <p:childTnLst>
                              <p:par>
                                <p:cTn id="37" presetID="54" presetClass="entr" presetSubtype="0" accel="100000" fill="hold" nodeType="afterEffect">
                                  <p:stCondLst>
                                    <p:cond delay="0"/>
                                  </p:stCondLst>
                                  <p:childTnLst>
                                    <p:set>
                                      <p:cBhvr>
                                        <p:cTn id="38" dur="1" fill="hold">
                                          <p:stCondLst>
                                            <p:cond delay="0"/>
                                          </p:stCondLst>
                                        </p:cTn>
                                        <p:tgtEl>
                                          <p:spTgt spid="37891">
                                            <p:txEl>
                                              <p:pRg st="4" end="4"/>
                                            </p:txEl>
                                          </p:spTgt>
                                        </p:tgtEl>
                                        <p:attrNameLst>
                                          <p:attrName>style.visibility</p:attrName>
                                        </p:attrNameLst>
                                      </p:cBhvr>
                                      <p:to>
                                        <p:strVal val="visible"/>
                                      </p:to>
                                    </p:set>
                                    <p:anim calcmode="lin" valueType="num">
                                      <p:cBhvr>
                                        <p:cTn id="39" dur="1000" fill="hold"/>
                                        <p:tgtEl>
                                          <p:spTgt spid="37891">
                                            <p:txEl>
                                              <p:pRg st="4" end="4"/>
                                            </p:txEl>
                                          </p:spTgt>
                                        </p:tgtEl>
                                        <p:attrNameLst>
                                          <p:attrName>ppt_w</p:attrName>
                                        </p:attrNameLst>
                                      </p:cBhvr>
                                      <p:tavLst>
                                        <p:tav tm="0">
                                          <p:val>
                                            <p:strVal val="#ppt_w*0.05"/>
                                          </p:val>
                                        </p:tav>
                                        <p:tav tm="100000">
                                          <p:val>
                                            <p:strVal val="#ppt_w"/>
                                          </p:val>
                                        </p:tav>
                                      </p:tavLst>
                                    </p:anim>
                                    <p:anim calcmode="lin" valueType="num">
                                      <p:cBhvr>
                                        <p:cTn id="40" dur="1000" fill="hold"/>
                                        <p:tgtEl>
                                          <p:spTgt spid="37891">
                                            <p:txEl>
                                              <p:pRg st="4" end="4"/>
                                            </p:txEl>
                                          </p:spTgt>
                                        </p:tgtEl>
                                        <p:attrNameLst>
                                          <p:attrName>ppt_h</p:attrName>
                                        </p:attrNameLst>
                                      </p:cBhvr>
                                      <p:tavLst>
                                        <p:tav tm="0">
                                          <p:val>
                                            <p:strVal val="#ppt_h"/>
                                          </p:val>
                                        </p:tav>
                                        <p:tav tm="100000">
                                          <p:val>
                                            <p:strVal val="#ppt_h"/>
                                          </p:val>
                                        </p:tav>
                                      </p:tavLst>
                                    </p:anim>
                                    <p:anim calcmode="lin" valueType="num">
                                      <p:cBhvr>
                                        <p:cTn id="41" dur="1000" fill="hold"/>
                                        <p:tgtEl>
                                          <p:spTgt spid="37891">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37891">
                                            <p:txEl>
                                              <p:pRg st="4" end="4"/>
                                            </p:txEl>
                                          </p:spTgt>
                                        </p:tgtEl>
                                        <p:attrNameLst>
                                          <p:attrName>ppt_y</p:attrName>
                                        </p:attrNameLst>
                                      </p:cBhvr>
                                      <p:tavLst>
                                        <p:tav tm="0">
                                          <p:val>
                                            <p:strVal val="#ppt_y"/>
                                          </p:val>
                                        </p:tav>
                                        <p:tav tm="100000">
                                          <p:val>
                                            <p:strVal val="#ppt_y"/>
                                          </p:val>
                                        </p:tav>
                                      </p:tavLst>
                                    </p:anim>
                                    <p:animEffect transition="in" filter="fade">
                                      <p:cBhvr>
                                        <p:cTn id="43" dur="1000"/>
                                        <p:tgtEl>
                                          <p:spTgt spid="37891">
                                            <p:txEl>
                                              <p:pRg st="4" end="4"/>
                                            </p:txEl>
                                          </p:spTgt>
                                        </p:tgtEl>
                                      </p:cBhvr>
                                    </p:animEffect>
                                  </p:childTnLst>
                                </p:cTn>
                              </p:par>
                            </p:childTnLst>
                          </p:cTn>
                        </p:par>
                        <p:par>
                          <p:cTn id="44" fill="hold" nodeType="afterGroup">
                            <p:stCondLst>
                              <p:cond delay="5000"/>
                            </p:stCondLst>
                            <p:childTnLst>
                              <p:par>
                                <p:cTn id="45" presetID="54" presetClass="entr" presetSubtype="0" accel="100000" fill="hold" nodeType="afterEffect">
                                  <p:stCondLst>
                                    <p:cond delay="0"/>
                                  </p:stCondLst>
                                  <p:childTnLst>
                                    <p:set>
                                      <p:cBhvr>
                                        <p:cTn id="46" dur="1" fill="hold">
                                          <p:stCondLst>
                                            <p:cond delay="0"/>
                                          </p:stCondLst>
                                        </p:cTn>
                                        <p:tgtEl>
                                          <p:spTgt spid="37892">
                                            <p:txEl>
                                              <p:pRg st="0" end="0"/>
                                            </p:txEl>
                                          </p:spTgt>
                                        </p:tgtEl>
                                        <p:attrNameLst>
                                          <p:attrName>style.visibility</p:attrName>
                                        </p:attrNameLst>
                                      </p:cBhvr>
                                      <p:to>
                                        <p:strVal val="visible"/>
                                      </p:to>
                                    </p:set>
                                    <p:anim calcmode="lin" valueType="num">
                                      <p:cBhvr>
                                        <p:cTn id="47" dur="1000" fill="hold"/>
                                        <p:tgtEl>
                                          <p:spTgt spid="37892">
                                            <p:txEl>
                                              <p:pRg st="0" end="0"/>
                                            </p:txEl>
                                          </p:spTgt>
                                        </p:tgtEl>
                                        <p:attrNameLst>
                                          <p:attrName>ppt_w</p:attrName>
                                        </p:attrNameLst>
                                      </p:cBhvr>
                                      <p:tavLst>
                                        <p:tav tm="0">
                                          <p:val>
                                            <p:strVal val="#ppt_w*0.05"/>
                                          </p:val>
                                        </p:tav>
                                        <p:tav tm="100000">
                                          <p:val>
                                            <p:strVal val="#ppt_w"/>
                                          </p:val>
                                        </p:tav>
                                      </p:tavLst>
                                    </p:anim>
                                    <p:anim calcmode="lin" valueType="num">
                                      <p:cBhvr>
                                        <p:cTn id="48" dur="1000" fill="hold"/>
                                        <p:tgtEl>
                                          <p:spTgt spid="37892">
                                            <p:txEl>
                                              <p:pRg st="0" end="0"/>
                                            </p:txEl>
                                          </p:spTgt>
                                        </p:tgtEl>
                                        <p:attrNameLst>
                                          <p:attrName>ppt_h</p:attrName>
                                        </p:attrNameLst>
                                      </p:cBhvr>
                                      <p:tavLst>
                                        <p:tav tm="0">
                                          <p:val>
                                            <p:strVal val="#ppt_h"/>
                                          </p:val>
                                        </p:tav>
                                        <p:tav tm="100000">
                                          <p:val>
                                            <p:strVal val="#ppt_h"/>
                                          </p:val>
                                        </p:tav>
                                      </p:tavLst>
                                    </p:anim>
                                    <p:anim calcmode="lin" valueType="num">
                                      <p:cBhvr>
                                        <p:cTn id="49" dur="1000" fill="hold"/>
                                        <p:tgtEl>
                                          <p:spTgt spid="37892">
                                            <p:txEl>
                                              <p:pRg st="0" end="0"/>
                                            </p:txEl>
                                          </p:spTgt>
                                        </p:tgtEl>
                                        <p:attrNameLst>
                                          <p:attrName>ppt_x</p:attrName>
                                        </p:attrNameLst>
                                      </p:cBhvr>
                                      <p:tavLst>
                                        <p:tav tm="0">
                                          <p:val>
                                            <p:strVal val="#ppt_x-.2"/>
                                          </p:val>
                                        </p:tav>
                                        <p:tav tm="100000">
                                          <p:val>
                                            <p:strVal val="#ppt_x"/>
                                          </p:val>
                                        </p:tav>
                                      </p:tavLst>
                                    </p:anim>
                                    <p:anim calcmode="lin" valueType="num">
                                      <p:cBhvr>
                                        <p:cTn id="50" dur="1000" fill="hold"/>
                                        <p:tgtEl>
                                          <p:spTgt spid="37892">
                                            <p:txEl>
                                              <p:pRg st="0" end="0"/>
                                            </p:txEl>
                                          </p:spTgt>
                                        </p:tgtEl>
                                        <p:attrNameLst>
                                          <p:attrName>ppt_y</p:attrName>
                                        </p:attrNameLst>
                                      </p:cBhvr>
                                      <p:tavLst>
                                        <p:tav tm="0">
                                          <p:val>
                                            <p:strVal val="#ppt_y"/>
                                          </p:val>
                                        </p:tav>
                                        <p:tav tm="100000">
                                          <p:val>
                                            <p:strVal val="#ppt_y"/>
                                          </p:val>
                                        </p:tav>
                                      </p:tavLst>
                                    </p:anim>
                                    <p:animEffect transition="in" filter="fade">
                                      <p:cBhvr>
                                        <p:cTn id="51" dur="1000"/>
                                        <p:tgtEl>
                                          <p:spTgt spid="37892">
                                            <p:txEl>
                                              <p:pRg st="0" end="0"/>
                                            </p:txEl>
                                          </p:spTgt>
                                        </p:tgtEl>
                                      </p:cBhvr>
                                    </p:animEffect>
                                  </p:childTnLst>
                                </p:cTn>
                              </p:par>
                            </p:childTnLst>
                          </p:cTn>
                        </p:par>
                        <p:par>
                          <p:cTn id="52" fill="hold" nodeType="afterGroup">
                            <p:stCondLst>
                              <p:cond delay="6000"/>
                            </p:stCondLst>
                            <p:childTnLst>
                              <p:par>
                                <p:cTn id="53" presetID="54" presetClass="entr" presetSubtype="0" accel="100000" fill="hold" nodeType="afterEffect">
                                  <p:stCondLst>
                                    <p:cond delay="0"/>
                                  </p:stCondLst>
                                  <p:childTnLst>
                                    <p:set>
                                      <p:cBhvr>
                                        <p:cTn id="54" dur="1" fill="hold">
                                          <p:stCondLst>
                                            <p:cond delay="0"/>
                                          </p:stCondLst>
                                        </p:cTn>
                                        <p:tgtEl>
                                          <p:spTgt spid="37892">
                                            <p:txEl>
                                              <p:pRg st="1" end="1"/>
                                            </p:txEl>
                                          </p:spTgt>
                                        </p:tgtEl>
                                        <p:attrNameLst>
                                          <p:attrName>style.visibility</p:attrName>
                                        </p:attrNameLst>
                                      </p:cBhvr>
                                      <p:to>
                                        <p:strVal val="visible"/>
                                      </p:to>
                                    </p:set>
                                    <p:anim calcmode="lin" valueType="num">
                                      <p:cBhvr>
                                        <p:cTn id="55" dur="1000" fill="hold"/>
                                        <p:tgtEl>
                                          <p:spTgt spid="37892">
                                            <p:txEl>
                                              <p:pRg st="1" end="1"/>
                                            </p:txEl>
                                          </p:spTgt>
                                        </p:tgtEl>
                                        <p:attrNameLst>
                                          <p:attrName>ppt_w</p:attrName>
                                        </p:attrNameLst>
                                      </p:cBhvr>
                                      <p:tavLst>
                                        <p:tav tm="0">
                                          <p:val>
                                            <p:strVal val="#ppt_w*0.05"/>
                                          </p:val>
                                        </p:tav>
                                        <p:tav tm="100000">
                                          <p:val>
                                            <p:strVal val="#ppt_w"/>
                                          </p:val>
                                        </p:tav>
                                      </p:tavLst>
                                    </p:anim>
                                    <p:anim calcmode="lin" valueType="num">
                                      <p:cBhvr>
                                        <p:cTn id="56" dur="1000" fill="hold"/>
                                        <p:tgtEl>
                                          <p:spTgt spid="37892">
                                            <p:txEl>
                                              <p:pRg st="1" end="1"/>
                                            </p:txEl>
                                          </p:spTgt>
                                        </p:tgtEl>
                                        <p:attrNameLst>
                                          <p:attrName>ppt_h</p:attrName>
                                        </p:attrNameLst>
                                      </p:cBhvr>
                                      <p:tavLst>
                                        <p:tav tm="0">
                                          <p:val>
                                            <p:strVal val="#ppt_h"/>
                                          </p:val>
                                        </p:tav>
                                        <p:tav tm="100000">
                                          <p:val>
                                            <p:strVal val="#ppt_h"/>
                                          </p:val>
                                        </p:tav>
                                      </p:tavLst>
                                    </p:anim>
                                    <p:anim calcmode="lin" valueType="num">
                                      <p:cBhvr>
                                        <p:cTn id="57" dur="1000" fill="hold"/>
                                        <p:tgtEl>
                                          <p:spTgt spid="37892">
                                            <p:txEl>
                                              <p:pRg st="1" end="1"/>
                                            </p:txEl>
                                          </p:spTgt>
                                        </p:tgtEl>
                                        <p:attrNameLst>
                                          <p:attrName>ppt_x</p:attrName>
                                        </p:attrNameLst>
                                      </p:cBhvr>
                                      <p:tavLst>
                                        <p:tav tm="0">
                                          <p:val>
                                            <p:strVal val="#ppt_x-.2"/>
                                          </p:val>
                                        </p:tav>
                                        <p:tav tm="100000">
                                          <p:val>
                                            <p:strVal val="#ppt_x"/>
                                          </p:val>
                                        </p:tav>
                                      </p:tavLst>
                                    </p:anim>
                                    <p:anim calcmode="lin" valueType="num">
                                      <p:cBhvr>
                                        <p:cTn id="58" dur="1000" fill="hold"/>
                                        <p:tgtEl>
                                          <p:spTgt spid="37892">
                                            <p:txEl>
                                              <p:pRg st="1" end="1"/>
                                            </p:txEl>
                                          </p:spTgt>
                                        </p:tgtEl>
                                        <p:attrNameLst>
                                          <p:attrName>ppt_y</p:attrName>
                                        </p:attrNameLst>
                                      </p:cBhvr>
                                      <p:tavLst>
                                        <p:tav tm="0">
                                          <p:val>
                                            <p:strVal val="#ppt_y"/>
                                          </p:val>
                                        </p:tav>
                                        <p:tav tm="100000">
                                          <p:val>
                                            <p:strVal val="#ppt_y"/>
                                          </p:val>
                                        </p:tav>
                                      </p:tavLst>
                                    </p:anim>
                                    <p:animEffect transition="in" filter="fade">
                                      <p:cBhvr>
                                        <p:cTn id="59" dur="1000"/>
                                        <p:tgtEl>
                                          <p:spTgt spid="37892">
                                            <p:txEl>
                                              <p:pRg st="1" end="1"/>
                                            </p:txEl>
                                          </p:spTgt>
                                        </p:tgtEl>
                                      </p:cBhvr>
                                    </p:animEffect>
                                  </p:childTnLst>
                                </p:cTn>
                              </p:par>
                            </p:childTnLst>
                          </p:cTn>
                        </p:par>
                        <p:par>
                          <p:cTn id="60" fill="hold" nodeType="afterGroup">
                            <p:stCondLst>
                              <p:cond delay="7000"/>
                            </p:stCondLst>
                            <p:childTnLst>
                              <p:par>
                                <p:cTn id="61" presetID="54" presetClass="entr" presetSubtype="0" accel="100000" fill="hold" nodeType="afterEffect">
                                  <p:stCondLst>
                                    <p:cond delay="0"/>
                                  </p:stCondLst>
                                  <p:childTnLst>
                                    <p:set>
                                      <p:cBhvr>
                                        <p:cTn id="62" dur="1" fill="hold">
                                          <p:stCondLst>
                                            <p:cond delay="0"/>
                                          </p:stCondLst>
                                        </p:cTn>
                                        <p:tgtEl>
                                          <p:spTgt spid="37892">
                                            <p:txEl>
                                              <p:pRg st="2" end="2"/>
                                            </p:txEl>
                                          </p:spTgt>
                                        </p:tgtEl>
                                        <p:attrNameLst>
                                          <p:attrName>style.visibility</p:attrName>
                                        </p:attrNameLst>
                                      </p:cBhvr>
                                      <p:to>
                                        <p:strVal val="visible"/>
                                      </p:to>
                                    </p:set>
                                    <p:anim calcmode="lin" valueType="num">
                                      <p:cBhvr>
                                        <p:cTn id="63" dur="1000" fill="hold"/>
                                        <p:tgtEl>
                                          <p:spTgt spid="37892">
                                            <p:txEl>
                                              <p:pRg st="2" end="2"/>
                                            </p:txEl>
                                          </p:spTgt>
                                        </p:tgtEl>
                                        <p:attrNameLst>
                                          <p:attrName>ppt_w</p:attrName>
                                        </p:attrNameLst>
                                      </p:cBhvr>
                                      <p:tavLst>
                                        <p:tav tm="0">
                                          <p:val>
                                            <p:strVal val="#ppt_w*0.05"/>
                                          </p:val>
                                        </p:tav>
                                        <p:tav tm="100000">
                                          <p:val>
                                            <p:strVal val="#ppt_w"/>
                                          </p:val>
                                        </p:tav>
                                      </p:tavLst>
                                    </p:anim>
                                    <p:anim calcmode="lin" valueType="num">
                                      <p:cBhvr>
                                        <p:cTn id="64" dur="1000" fill="hold"/>
                                        <p:tgtEl>
                                          <p:spTgt spid="37892">
                                            <p:txEl>
                                              <p:pRg st="2" end="2"/>
                                            </p:txEl>
                                          </p:spTgt>
                                        </p:tgtEl>
                                        <p:attrNameLst>
                                          <p:attrName>ppt_h</p:attrName>
                                        </p:attrNameLst>
                                      </p:cBhvr>
                                      <p:tavLst>
                                        <p:tav tm="0">
                                          <p:val>
                                            <p:strVal val="#ppt_h"/>
                                          </p:val>
                                        </p:tav>
                                        <p:tav tm="100000">
                                          <p:val>
                                            <p:strVal val="#ppt_h"/>
                                          </p:val>
                                        </p:tav>
                                      </p:tavLst>
                                    </p:anim>
                                    <p:anim calcmode="lin" valueType="num">
                                      <p:cBhvr>
                                        <p:cTn id="65" dur="1000" fill="hold"/>
                                        <p:tgtEl>
                                          <p:spTgt spid="37892">
                                            <p:txEl>
                                              <p:pRg st="2" end="2"/>
                                            </p:txEl>
                                          </p:spTgt>
                                        </p:tgtEl>
                                        <p:attrNameLst>
                                          <p:attrName>ppt_x</p:attrName>
                                        </p:attrNameLst>
                                      </p:cBhvr>
                                      <p:tavLst>
                                        <p:tav tm="0">
                                          <p:val>
                                            <p:strVal val="#ppt_x-.2"/>
                                          </p:val>
                                        </p:tav>
                                        <p:tav tm="100000">
                                          <p:val>
                                            <p:strVal val="#ppt_x"/>
                                          </p:val>
                                        </p:tav>
                                      </p:tavLst>
                                    </p:anim>
                                    <p:anim calcmode="lin" valueType="num">
                                      <p:cBhvr>
                                        <p:cTn id="66" dur="1000" fill="hold"/>
                                        <p:tgtEl>
                                          <p:spTgt spid="37892">
                                            <p:txEl>
                                              <p:pRg st="2" end="2"/>
                                            </p:txEl>
                                          </p:spTgt>
                                        </p:tgtEl>
                                        <p:attrNameLst>
                                          <p:attrName>ppt_y</p:attrName>
                                        </p:attrNameLst>
                                      </p:cBhvr>
                                      <p:tavLst>
                                        <p:tav tm="0">
                                          <p:val>
                                            <p:strVal val="#ppt_y"/>
                                          </p:val>
                                        </p:tav>
                                        <p:tav tm="100000">
                                          <p:val>
                                            <p:strVal val="#ppt_y"/>
                                          </p:val>
                                        </p:tav>
                                      </p:tavLst>
                                    </p:anim>
                                    <p:animEffect transition="in" filter="fade">
                                      <p:cBhvr>
                                        <p:cTn id="67" dur="1000"/>
                                        <p:tgtEl>
                                          <p:spTgt spid="37892">
                                            <p:txEl>
                                              <p:pRg st="2" end="2"/>
                                            </p:txEl>
                                          </p:spTgt>
                                        </p:tgtEl>
                                      </p:cBhvr>
                                    </p:animEffect>
                                  </p:childTnLst>
                                </p:cTn>
                              </p:par>
                            </p:childTnLst>
                          </p:cTn>
                        </p:par>
                        <p:par>
                          <p:cTn id="68" fill="hold" nodeType="afterGroup">
                            <p:stCondLst>
                              <p:cond delay="8000"/>
                            </p:stCondLst>
                            <p:childTnLst>
                              <p:par>
                                <p:cTn id="69" presetID="54" presetClass="entr" presetSubtype="0" accel="100000" fill="hold" nodeType="afterEffect">
                                  <p:stCondLst>
                                    <p:cond delay="0"/>
                                  </p:stCondLst>
                                  <p:childTnLst>
                                    <p:set>
                                      <p:cBhvr>
                                        <p:cTn id="70" dur="1" fill="hold">
                                          <p:stCondLst>
                                            <p:cond delay="0"/>
                                          </p:stCondLst>
                                        </p:cTn>
                                        <p:tgtEl>
                                          <p:spTgt spid="37892">
                                            <p:txEl>
                                              <p:pRg st="3" end="3"/>
                                            </p:txEl>
                                          </p:spTgt>
                                        </p:tgtEl>
                                        <p:attrNameLst>
                                          <p:attrName>style.visibility</p:attrName>
                                        </p:attrNameLst>
                                      </p:cBhvr>
                                      <p:to>
                                        <p:strVal val="visible"/>
                                      </p:to>
                                    </p:set>
                                    <p:anim calcmode="lin" valueType="num">
                                      <p:cBhvr>
                                        <p:cTn id="71" dur="1000" fill="hold"/>
                                        <p:tgtEl>
                                          <p:spTgt spid="37892">
                                            <p:txEl>
                                              <p:pRg st="3" end="3"/>
                                            </p:txEl>
                                          </p:spTgt>
                                        </p:tgtEl>
                                        <p:attrNameLst>
                                          <p:attrName>ppt_w</p:attrName>
                                        </p:attrNameLst>
                                      </p:cBhvr>
                                      <p:tavLst>
                                        <p:tav tm="0">
                                          <p:val>
                                            <p:strVal val="#ppt_w*0.05"/>
                                          </p:val>
                                        </p:tav>
                                        <p:tav tm="100000">
                                          <p:val>
                                            <p:strVal val="#ppt_w"/>
                                          </p:val>
                                        </p:tav>
                                      </p:tavLst>
                                    </p:anim>
                                    <p:anim calcmode="lin" valueType="num">
                                      <p:cBhvr>
                                        <p:cTn id="72" dur="1000" fill="hold"/>
                                        <p:tgtEl>
                                          <p:spTgt spid="37892">
                                            <p:txEl>
                                              <p:pRg st="3" end="3"/>
                                            </p:txEl>
                                          </p:spTgt>
                                        </p:tgtEl>
                                        <p:attrNameLst>
                                          <p:attrName>ppt_h</p:attrName>
                                        </p:attrNameLst>
                                      </p:cBhvr>
                                      <p:tavLst>
                                        <p:tav tm="0">
                                          <p:val>
                                            <p:strVal val="#ppt_h"/>
                                          </p:val>
                                        </p:tav>
                                        <p:tav tm="100000">
                                          <p:val>
                                            <p:strVal val="#ppt_h"/>
                                          </p:val>
                                        </p:tav>
                                      </p:tavLst>
                                    </p:anim>
                                    <p:anim calcmode="lin" valueType="num">
                                      <p:cBhvr>
                                        <p:cTn id="73" dur="1000" fill="hold"/>
                                        <p:tgtEl>
                                          <p:spTgt spid="37892">
                                            <p:txEl>
                                              <p:pRg st="3" end="3"/>
                                            </p:txEl>
                                          </p:spTgt>
                                        </p:tgtEl>
                                        <p:attrNameLst>
                                          <p:attrName>ppt_x</p:attrName>
                                        </p:attrNameLst>
                                      </p:cBhvr>
                                      <p:tavLst>
                                        <p:tav tm="0">
                                          <p:val>
                                            <p:strVal val="#ppt_x-.2"/>
                                          </p:val>
                                        </p:tav>
                                        <p:tav tm="100000">
                                          <p:val>
                                            <p:strVal val="#ppt_x"/>
                                          </p:val>
                                        </p:tav>
                                      </p:tavLst>
                                    </p:anim>
                                    <p:anim calcmode="lin" valueType="num">
                                      <p:cBhvr>
                                        <p:cTn id="74" dur="1000" fill="hold"/>
                                        <p:tgtEl>
                                          <p:spTgt spid="37892">
                                            <p:txEl>
                                              <p:pRg st="3" end="3"/>
                                            </p:txEl>
                                          </p:spTgt>
                                        </p:tgtEl>
                                        <p:attrNameLst>
                                          <p:attrName>ppt_y</p:attrName>
                                        </p:attrNameLst>
                                      </p:cBhvr>
                                      <p:tavLst>
                                        <p:tav tm="0">
                                          <p:val>
                                            <p:strVal val="#ppt_y"/>
                                          </p:val>
                                        </p:tav>
                                        <p:tav tm="100000">
                                          <p:val>
                                            <p:strVal val="#ppt_y"/>
                                          </p:val>
                                        </p:tav>
                                      </p:tavLst>
                                    </p:anim>
                                    <p:animEffect transition="in" filter="fade">
                                      <p:cBhvr>
                                        <p:cTn id="75" dur="1000"/>
                                        <p:tgtEl>
                                          <p:spTgt spid="37892">
                                            <p:txEl>
                                              <p:pRg st="3" end="3"/>
                                            </p:txEl>
                                          </p:spTgt>
                                        </p:tgtEl>
                                      </p:cBhvr>
                                    </p:animEffect>
                                  </p:childTnLst>
                                </p:cTn>
                              </p:par>
                            </p:childTnLst>
                          </p:cTn>
                        </p:par>
                        <p:par>
                          <p:cTn id="76" fill="hold" nodeType="afterGroup">
                            <p:stCondLst>
                              <p:cond delay="9000"/>
                            </p:stCondLst>
                            <p:childTnLst>
                              <p:par>
                                <p:cTn id="77" presetID="54" presetClass="entr" presetSubtype="0" accel="100000" fill="hold" nodeType="afterEffect">
                                  <p:stCondLst>
                                    <p:cond delay="0"/>
                                  </p:stCondLst>
                                  <p:childTnLst>
                                    <p:set>
                                      <p:cBhvr>
                                        <p:cTn id="78" dur="1" fill="hold">
                                          <p:stCondLst>
                                            <p:cond delay="0"/>
                                          </p:stCondLst>
                                        </p:cTn>
                                        <p:tgtEl>
                                          <p:spTgt spid="37892">
                                            <p:txEl>
                                              <p:pRg st="4" end="4"/>
                                            </p:txEl>
                                          </p:spTgt>
                                        </p:tgtEl>
                                        <p:attrNameLst>
                                          <p:attrName>style.visibility</p:attrName>
                                        </p:attrNameLst>
                                      </p:cBhvr>
                                      <p:to>
                                        <p:strVal val="visible"/>
                                      </p:to>
                                    </p:set>
                                    <p:anim calcmode="lin" valueType="num">
                                      <p:cBhvr>
                                        <p:cTn id="79" dur="1000" fill="hold"/>
                                        <p:tgtEl>
                                          <p:spTgt spid="37892">
                                            <p:txEl>
                                              <p:pRg st="4" end="4"/>
                                            </p:txEl>
                                          </p:spTgt>
                                        </p:tgtEl>
                                        <p:attrNameLst>
                                          <p:attrName>ppt_w</p:attrName>
                                        </p:attrNameLst>
                                      </p:cBhvr>
                                      <p:tavLst>
                                        <p:tav tm="0">
                                          <p:val>
                                            <p:strVal val="#ppt_w*0.05"/>
                                          </p:val>
                                        </p:tav>
                                        <p:tav tm="100000">
                                          <p:val>
                                            <p:strVal val="#ppt_w"/>
                                          </p:val>
                                        </p:tav>
                                      </p:tavLst>
                                    </p:anim>
                                    <p:anim calcmode="lin" valueType="num">
                                      <p:cBhvr>
                                        <p:cTn id="80" dur="1000" fill="hold"/>
                                        <p:tgtEl>
                                          <p:spTgt spid="37892">
                                            <p:txEl>
                                              <p:pRg st="4" end="4"/>
                                            </p:txEl>
                                          </p:spTgt>
                                        </p:tgtEl>
                                        <p:attrNameLst>
                                          <p:attrName>ppt_h</p:attrName>
                                        </p:attrNameLst>
                                      </p:cBhvr>
                                      <p:tavLst>
                                        <p:tav tm="0">
                                          <p:val>
                                            <p:strVal val="#ppt_h"/>
                                          </p:val>
                                        </p:tav>
                                        <p:tav tm="100000">
                                          <p:val>
                                            <p:strVal val="#ppt_h"/>
                                          </p:val>
                                        </p:tav>
                                      </p:tavLst>
                                    </p:anim>
                                    <p:anim calcmode="lin" valueType="num">
                                      <p:cBhvr>
                                        <p:cTn id="81" dur="1000" fill="hold"/>
                                        <p:tgtEl>
                                          <p:spTgt spid="37892">
                                            <p:txEl>
                                              <p:pRg st="4" end="4"/>
                                            </p:txEl>
                                          </p:spTgt>
                                        </p:tgtEl>
                                        <p:attrNameLst>
                                          <p:attrName>ppt_x</p:attrName>
                                        </p:attrNameLst>
                                      </p:cBhvr>
                                      <p:tavLst>
                                        <p:tav tm="0">
                                          <p:val>
                                            <p:strVal val="#ppt_x-.2"/>
                                          </p:val>
                                        </p:tav>
                                        <p:tav tm="100000">
                                          <p:val>
                                            <p:strVal val="#ppt_x"/>
                                          </p:val>
                                        </p:tav>
                                      </p:tavLst>
                                    </p:anim>
                                    <p:anim calcmode="lin" valueType="num">
                                      <p:cBhvr>
                                        <p:cTn id="82" dur="1000" fill="hold"/>
                                        <p:tgtEl>
                                          <p:spTgt spid="37892">
                                            <p:txEl>
                                              <p:pRg st="4" end="4"/>
                                            </p:txEl>
                                          </p:spTgt>
                                        </p:tgtEl>
                                        <p:attrNameLst>
                                          <p:attrName>ppt_y</p:attrName>
                                        </p:attrNameLst>
                                      </p:cBhvr>
                                      <p:tavLst>
                                        <p:tav tm="0">
                                          <p:val>
                                            <p:strVal val="#ppt_y"/>
                                          </p:val>
                                        </p:tav>
                                        <p:tav tm="100000">
                                          <p:val>
                                            <p:strVal val="#ppt_y"/>
                                          </p:val>
                                        </p:tav>
                                      </p:tavLst>
                                    </p:anim>
                                    <p:animEffect transition="in" filter="fade">
                                      <p:cBhvr>
                                        <p:cTn id="83" dur="10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90600" y="1676400"/>
            <a:ext cx="7620000" cy="3276600"/>
          </a:xfrm>
        </p:spPr>
        <p:txBody>
          <a:bodyPr/>
          <a:lstStyle/>
          <a:p>
            <a:pPr eaLnBrk="1" hangingPunct="1"/>
            <a:r>
              <a:rPr lang="en-US" altLang="en-US" sz="7200" dirty="0" smtClean="0"/>
              <a:t>Rides at Disneyland </a:t>
            </a:r>
            <a:br>
              <a:rPr lang="en-US" altLang="en-US" sz="7200" dirty="0" smtClean="0"/>
            </a:br>
            <a:r>
              <a:rPr lang="en-US" altLang="en-US" sz="5400" dirty="0" smtClean="0"/>
              <a:t>(NOT California Adventure)</a:t>
            </a:r>
            <a:br>
              <a:rPr lang="en-US" altLang="en-US" sz="5400" dirty="0" smtClean="0"/>
            </a:br>
            <a:endParaRPr lang="en-US" altLang="en-US" sz="2500" dirty="0" smtClean="0"/>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5</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dirty="0" smtClean="0"/>
              <a:t>Rides at Disneyland</a:t>
            </a:r>
          </a:p>
        </p:txBody>
      </p:sp>
      <p:sp>
        <p:nvSpPr>
          <p:cNvPr id="41987" name="Rectangle 3"/>
          <p:cNvSpPr>
            <a:spLocks noGrp="1" noChangeArrowheads="1"/>
          </p:cNvSpPr>
          <p:nvPr>
            <p:ph type="body" sz="half" idx="1"/>
          </p:nvPr>
        </p:nvSpPr>
        <p:spPr>
          <a:xfrm>
            <a:off x="475129" y="2209800"/>
            <a:ext cx="4038600" cy="4525963"/>
          </a:xfrm>
        </p:spPr>
        <p:txBody>
          <a:bodyPr/>
          <a:lstStyle/>
          <a:p>
            <a:pPr eaLnBrk="1" hangingPunct="1"/>
            <a:r>
              <a:rPr lang="en-US" altLang="en-US" dirty="0" smtClean="0"/>
              <a:t>Pirates of the Caribbean</a:t>
            </a:r>
          </a:p>
          <a:p>
            <a:pPr eaLnBrk="1" hangingPunct="1"/>
            <a:r>
              <a:rPr lang="en-US" altLang="en-US" dirty="0" smtClean="0"/>
              <a:t>Haunted Mansion</a:t>
            </a:r>
          </a:p>
          <a:p>
            <a:pPr eaLnBrk="1" hangingPunct="1"/>
            <a:r>
              <a:rPr lang="en-US" altLang="en-US" dirty="0" smtClean="0"/>
              <a:t>Big Thunder Mountain Railroad</a:t>
            </a:r>
          </a:p>
          <a:p>
            <a:pPr eaLnBrk="1" hangingPunct="1"/>
            <a:r>
              <a:rPr lang="en-US" altLang="en-US" dirty="0" smtClean="0"/>
              <a:t>Splash Mountain</a:t>
            </a:r>
          </a:p>
        </p:txBody>
      </p:sp>
      <p:sp>
        <p:nvSpPr>
          <p:cNvPr id="41988" name="Rectangle 4"/>
          <p:cNvSpPr>
            <a:spLocks noGrp="1" noChangeArrowheads="1"/>
          </p:cNvSpPr>
          <p:nvPr>
            <p:ph type="body" sz="half" idx="2"/>
          </p:nvPr>
        </p:nvSpPr>
        <p:spPr>
          <a:xfrm>
            <a:off x="4666129" y="2209800"/>
            <a:ext cx="4038600" cy="4525963"/>
          </a:xfrm>
        </p:spPr>
        <p:txBody>
          <a:bodyPr/>
          <a:lstStyle/>
          <a:p>
            <a:pPr eaLnBrk="1" hangingPunct="1"/>
            <a:r>
              <a:rPr lang="en-US" altLang="en-US" dirty="0" smtClean="0"/>
              <a:t>Matterhorn</a:t>
            </a:r>
          </a:p>
          <a:p>
            <a:pPr eaLnBrk="1" hangingPunct="1"/>
            <a:r>
              <a:rPr lang="en-US" altLang="en-US" dirty="0" smtClean="0"/>
              <a:t>Star Tours</a:t>
            </a:r>
          </a:p>
          <a:p>
            <a:pPr eaLnBrk="1" hangingPunct="1"/>
            <a:r>
              <a:rPr lang="en-US" altLang="en-US" dirty="0" smtClean="0"/>
              <a:t>Space Mountain</a:t>
            </a:r>
          </a:p>
          <a:p>
            <a:pPr eaLnBrk="1" hangingPunct="1"/>
            <a:r>
              <a:rPr lang="en-US" altLang="en-US" dirty="0" smtClean="0"/>
              <a:t>Guardians of the Galaxy</a:t>
            </a:r>
            <a:endParaRPr lang="en-US" altLang="en-US" dirty="0" smtClean="0"/>
          </a:p>
          <a:p>
            <a:pPr eaLnBrk="1" hangingPunct="1"/>
            <a:r>
              <a:rPr lang="en-US" altLang="en-US" dirty="0" smtClean="0"/>
              <a:t>It’s a Small World</a:t>
            </a:r>
          </a:p>
          <a:p>
            <a:pPr eaLnBrk="1" hangingPunct="1"/>
            <a:r>
              <a:rPr lang="en-US" altLang="en-US" dirty="0" smtClean="0"/>
              <a:t>Indiana Jones</a:t>
            </a:r>
          </a:p>
        </p:txBody>
      </p:sp>
      <p:pic>
        <p:nvPicPr>
          <p:cNvPr id="17417" name="Picture 9" descr="Image result for disneyland rid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329518"/>
            <a:ext cx="2057400" cy="1301306"/>
          </a:xfrm>
          <a:prstGeom prst="rect">
            <a:avLst/>
          </a:prstGeom>
          <a:noFill/>
          <a:extLst>
            <a:ext uri="{909E8E84-426E-40DD-AFC4-6F175D3DCCD1}">
              <a14:hiddenFill xmlns:a14="http://schemas.microsoft.com/office/drawing/2010/main">
                <a:solidFill>
                  <a:srgbClr val="FFFFFF"/>
                </a:solidFill>
              </a14:hiddenFill>
            </a:ext>
          </a:extLst>
        </p:spPr>
      </p:pic>
      <p:pic>
        <p:nvPicPr>
          <p:cNvPr id="17419" name="Picture 11" descr="Image result for disneyland rid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0675" y="5329518"/>
            <a:ext cx="1676400" cy="125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1987">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1987">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1987">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1988">
                                            <p:txEl>
                                              <p:pRg st="0" end="0"/>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1988">
                                            <p:txEl>
                                              <p:pRg st="1" end="1"/>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41988">
                                            <p:txEl>
                                              <p:pRg st="2" end="2"/>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41988">
                                            <p:txEl>
                                              <p:pRg st="3" end="3"/>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41988">
                                            <p:txEl>
                                              <p:pRg st="4" end="4"/>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419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advAuto="0"/>
      <p:bldP spid="41988"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90600" y="1676400"/>
            <a:ext cx="7620000" cy="3276600"/>
          </a:xfrm>
        </p:spPr>
        <p:txBody>
          <a:bodyPr/>
          <a:lstStyle/>
          <a:p>
            <a:pPr eaLnBrk="1" hangingPunct="1"/>
            <a:r>
              <a:rPr lang="en-US" altLang="en-US" sz="8000" smtClean="0"/>
              <a:t>Napoleon Dynamite</a:t>
            </a:r>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6</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sz="6600" dirty="0" smtClean="0"/>
              <a:t>Directions:</a:t>
            </a:r>
            <a:endParaRPr lang="en-US" sz="6600" dirty="0"/>
          </a:p>
        </p:txBody>
      </p:sp>
      <p:sp>
        <p:nvSpPr>
          <p:cNvPr id="4" name="Text Box 8"/>
          <p:cNvSpPr txBox="1">
            <a:spLocks noChangeArrowheads="1"/>
          </p:cNvSpPr>
          <p:nvPr/>
        </p:nvSpPr>
        <p:spPr bwMode="auto">
          <a:xfrm>
            <a:off x="1278467" y="2667000"/>
            <a:ext cx="7391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smtClean="0"/>
              <a:t>A </a:t>
            </a:r>
            <a:r>
              <a:rPr lang="en-US" altLang="en-US" sz="2400" dirty="0"/>
              <a:t>category will be given to you. Type as many answers as you can—things that that category makes you think of. When time is up, ten items will be listed. You get 1 point for every item on your list that matches the list provided.</a:t>
            </a:r>
          </a:p>
        </p:txBody>
      </p:sp>
      <p:pic>
        <p:nvPicPr>
          <p:cNvPr id="6" name="Picture 5"/>
          <p:cNvPicPr>
            <a:picLocks noChangeAspect="1"/>
          </p:cNvPicPr>
          <p:nvPr/>
        </p:nvPicPr>
        <p:blipFill>
          <a:blip r:embed="rId3"/>
          <a:stretch>
            <a:fillRect/>
          </a:stretch>
        </p:blipFill>
        <p:spPr>
          <a:xfrm>
            <a:off x="2771775" y="4648200"/>
            <a:ext cx="3905250" cy="1752600"/>
          </a:xfrm>
          <a:prstGeom prst="rect">
            <a:avLst/>
          </a:prstGeom>
        </p:spPr>
      </p:pic>
    </p:spTree>
    <p:extLst>
      <p:ext uri="{BB962C8B-B14F-4D97-AF65-F5344CB8AC3E}">
        <p14:creationId xmlns:p14="http://schemas.microsoft.com/office/powerpoint/2010/main" val="2486556489"/>
      </p:ext>
    </p:extLst>
  </p:cSld>
  <p:clrMapOvr>
    <a:masterClrMapping/>
  </p:clrMapOvr>
  <p:transition advClick="0" advTm="4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6083" name="Rectangle 3"/>
          <p:cNvSpPr>
            <a:spLocks noGrp="1" noChangeArrowheads="1"/>
          </p:cNvSpPr>
          <p:nvPr>
            <p:ph type="body" sz="half" idx="1"/>
          </p:nvPr>
        </p:nvSpPr>
        <p:spPr>
          <a:xfrm>
            <a:off x="457200" y="2209800"/>
            <a:ext cx="4038600" cy="4525963"/>
          </a:xfrm>
        </p:spPr>
        <p:txBody>
          <a:bodyPr/>
          <a:lstStyle/>
          <a:p>
            <a:pPr eaLnBrk="1" hangingPunct="1"/>
            <a:r>
              <a:rPr lang="en-US" altLang="en-US" dirty="0" smtClean="0"/>
              <a:t>Lion</a:t>
            </a:r>
          </a:p>
          <a:p>
            <a:pPr eaLnBrk="1" hangingPunct="1"/>
            <a:r>
              <a:rPr lang="en-US" altLang="en-US" dirty="0" smtClean="0"/>
              <a:t>Rhinoceros</a:t>
            </a:r>
          </a:p>
          <a:p>
            <a:pPr eaLnBrk="1" hangingPunct="1"/>
            <a:r>
              <a:rPr lang="en-US" altLang="en-US" dirty="0" smtClean="0"/>
              <a:t>Leopard</a:t>
            </a:r>
          </a:p>
          <a:p>
            <a:pPr eaLnBrk="1" hangingPunct="1"/>
            <a:r>
              <a:rPr lang="en-US" altLang="en-US" dirty="0" smtClean="0"/>
              <a:t>Giraffe</a:t>
            </a:r>
          </a:p>
          <a:p>
            <a:pPr eaLnBrk="1" hangingPunct="1"/>
            <a:r>
              <a:rPr lang="en-US" altLang="en-US" dirty="0" smtClean="0"/>
              <a:t>Hippopotamus</a:t>
            </a:r>
          </a:p>
          <a:p>
            <a:pPr eaLnBrk="1" hangingPunct="1"/>
            <a:endParaRPr lang="en-US" altLang="en-US" dirty="0" smtClean="0"/>
          </a:p>
        </p:txBody>
      </p:sp>
      <p:sp>
        <p:nvSpPr>
          <p:cNvPr id="46084" name="Rectangle 4"/>
          <p:cNvSpPr>
            <a:spLocks noGrp="1" noChangeArrowheads="1"/>
          </p:cNvSpPr>
          <p:nvPr>
            <p:ph type="body" sz="half" idx="2"/>
          </p:nvPr>
        </p:nvSpPr>
        <p:spPr>
          <a:xfrm>
            <a:off x="4648200" y="2209800"/>
            <a:ext cx="4038600" cy="4525963"/>
          </a:xfrm>
        </p:spPr>
        <p:txBody>
          <a:bodyPr/>
          <a:lstStyle/>
          <a:p>
            <a:pPr eaLnBrk="1" hangingPunct="1"/>
            <a:r>
              <a:rPr lang="en-US" altLang="en-US" dirty="0" smtClean="0"/>
              <a:t>Cheetah</a:t>
            </a:r>
          </a:p>
          <a:p>
            <a:pPr eaLnBrk="1" hangingPunct="1"/>
            <a:r>
              <a:rPr lang="en-US" altLang="en-US" dirty="0" smtClean="0"/>
              <a:t>Antelope</a:t>
            </a:r>
          </a:p>
          <a:p>
            <a:pPr eaLnBrk="1" hangingPunct="1"/>
            <a:r>
              <a:rPr lang="en-US" altLang="en-US" dirty="0" smtClean="0"/>
              <a:t>Hyena</a:t>
            </a:r>
          </a:p>
          <a:p>
            <a:pPr eaLnBrk="1" hangingPunct="1"/>
            <a:r>
              <a:rPr lang="en-US" altLang="en-US" dirty="0" smtClean="0"/>
              <a:t>Elephant</a:t>
            </a:r>
          </a:p>
          <a:p>
            <a:pPr eaLnBrk="1" hangingPunct="1"/>
            <a:r>
              <a:rPr lang="en-US" altLang="en-US" dirty="0" smtClean="0"/>
              <a:t>Baboon</a:t>
            </a:r>
          </a:p>
        </p:txBody>
      </p:sp>
      <p:sp>
        <p:nvSpPr>
          <p:cNvPr id="2" name="Title 1"/>
          <p:cNvSpPr>
            <a:spLocks noGrp="1"/>
          </p:cNvSpPr>
          <p:nvPr>
            <p:ph type="title"/>
          </p:nvPr>
        </p:nvSpPr>
        <p:spPr/>
        <p:txBody>
          <a:bodyPr/>
          <a:lstStyle/>
          <a:p>
            <a:r>
              <a:rPr lang="en-US" dirty="0" smtClean="0"/>
              <a:t>African Animals</a:t>
            </a:r>
            <a:endParaRPr lang="en-US" dirty="0"/>
          </a:p>
        </p:txBody>
      </p:sp>
      <p:pic>
        <p:nvPicPr>
          <p:cNvPr id="20489" name="Picture 9" descr="Image result for African elepha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9024" y="23622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1000" fill="hold"/>
                                        <p:tgtEl>
                                          <p:spTgt spid="4608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4608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4608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4608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4608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6083">
                                            <p:txEl>
                                              <p:pRg st="1" end="1"/>
                                            </p:txEl>
                                          </p:spTgt>
                                        </p:tgtEl>
                                        <p:attrNameLst>
                                          <p:attrName>style.visibility</p:attrName>
                                        </p:attrNameLst>
                                      </p:cBhvr>
                                      <p:to>
                                        <p:strVal val="visible"/>
                                      </p:to>
                                    </p:set>
                                    <p:anim calcmode="lin" valueType="num">
                                      <p:cBhvr>
                                        <p:cTn id="16" dur="1000" fill="hold"/>
                                        <p:tgtEl>
                                          <p:spTgt spid="46083">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46083">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4608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46083">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4608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46083">
                                            <p:txEl>
                                              <p:pRg st="2" end="2"/>
                                            </p:txEl>
                                          </p:spTgt>
                                        </p:tgtEl>
                                        <p:attrNameLst>
                                          <p:attrName>style.visibility</p:attrName>
                                        </p:attrNameLst>
                                      </p:cBhvr>
                                      <p:to>
                                        <p:strVal val="visible"/>
                                      </p:to>
                                    </p:set>
                                    <p:anim calcmode="lin" valueType="num">
                                      <p:cBhvr>
                                        <p:cTn id="25" dur="1000" fill="hold"/>
                                        <p:tgtEl>
                                          <p:spTgt spid="46083">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46083">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4608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46083">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4608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46083">
                                            <p:txEl>
                                              <p:pRg st="3" end="3"/>
                                            </p:txEl>
                                          </p:spTgt>
                                        </p:tgtEl>
                                        <p:attrNameLst>
                                          <p:attrName>style.visibility</p:attrName>
                                        </p:attrNameLst>
                                      </p:cBhvr>
                                      <p:to>
                                        <p:strVal val="visible"/>
                                      </p:to>
                                    </p:set>
                                    <p:anim calcmode="lin" valueType="num">
                                      <p:cBhvr>
                                        <p:cTn id="34" dur="1000" fill="hold"/>
                                        <p:tgtEl>
                                          <p:spTgt spid="46083">
                                            <p:txEl>
                                              <p:pRg st="3" end="3"/>
                                            </p:txEl>
                                          </p:spTgt>
                                        </p:tgtEl>
                                        <p:attrNameLst>
                                          <p:attrName>ppt_w</p:attrName>
                                        </p:attrNameLst>
                                      </p:cBhvr>
                                      <p:tavLst>
                                        <p:tav tm="0">
                                          <p:val>
                                            <p:strVal val="#ppt_w*0.05"/>
                                          </p:val>
                                        </p:tav>
                                        <p:tav tm="100000">
                                          <p:val>
                                            <p:strVal val="#ppt_w"/>
                                          </p:val>
                                        </p:tav>
                                      </p:tavLst>
                                    </p:anim>
                                    <p:anim calcmode="lin" valueType="num">
                                      <p:cBhvr>
                                        <p:cTn id="35" dur="1000" fill="hold"/>
                                        <p:tgtEl>
                                          <p:spTgt spid="46083">
                                            <p:txEl>
                                              <p:pRg st="3" end="3"/>
                                            </p:txEl>
                                          </p:spTgt>
                                        </p:tgtEl>
                                        <p:attrNameLst>
                                          <p:attrName>ppt_h</p:attrName>
                                        </p:attrNameLst>
                                      </p:cBhvr>
                                      <p:tavLst>
                                        <p:tav tm="0">
                                          <p:val>
                                            <p:strVal val="#ppt_h"/>
                                          </p:val>
                                        </p:tav>
                                        <p:tav tm="100000">
                                          <p:val>
                                            <p:strVal val="#ppt_h"/>
                                          </p:val>
                                        </p:tav>
                                      </p:tavLst>
                                    </p:anim>
                                    <p:anim calcmode="lin" valueType="num">
                                      <p:cBhvr>
                                        <p:cTn id="36" dur="1000" fill="hold"/>
                                        <p:tgtEl>
                                          <p:spTgt spid="46083">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4608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4608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46083">
                                            <p:txEl>
                                              <p:pRg st="4" end="4"/>
                                            </p:txEl>
                                          </p:spTgt>
                                        </p:tgtEl>
                                        <p:attrNameLst>
                                          <p:attrName>style.visibility</p:attrName>
                                        </p:attrNameLst>
                                      </p:cBhvr>
                                      <p:to>
                                        <p:strVal val="visible"/>
                                      </p:to>
                                    </p:set>
                                    <p:anim calcmode="lin" valueType="num">
                                      <p:cBhvr>
                                        <p:cTn id="43" dur="1000" fill="hold"/>
                                        <p:tgtEl>
                                          <p:spTgt spid="46083">
                                            <p:txEl>
                                              <p:pRg st="4" end="4"/>
                                            </p:txEl>
                                          </p:spTgt>
                                        </p:tgtEl>
                                        <p:attrNameLst>
                                          <p:attrName>ppt_w</p:attrName>
                                        </p:attrNameLst>
                                      </p:cBhvr>
                                      <p:tavLst>
                                        <p:tav tm="0">
                                          <p:val>
                                            <p:strVal val="#ppt_w*0.05"/>
                                          </p:val>
                                        </p:tav>
                                        <p:tav tm="100000">
                                          <p:val>
                                            <p:strVal val="#ppt_w"/>
                                          </p:val>
                                        </p:tav>
                                      </p:tavLst>
                                    </p:anim>
                                    <p:anim calcmode="lin" valueType="num">
                                      <p:cBhvr>
                                        <p:cTn id="44" dur="1000" fill="hold"/>
                                        <p:tgtEl>
                                          <p:spTgt spid="46083">
                                            <p:txEl>
                                              <p:pRg st="4" end="4"/>
                                            </p:txEl>
                                          </p:spTgt>
                                        </p:tgtEl>
                                        <p:attrNameLst>
                                          <p:attrName>ppt_h</p:attrName>
                                        </p:attrNameLst>
                                      </p:cBhvr>
                                      <p:tavLst>
                                        <p:tav tm="0">
                                          <p:val>
                                            <p:strVal val="#ppt_h"/>
                                          </p:val>
                                        </p:tav>
                                        <p:tav tm="100000">
                                          <p:val>
                                            <p:strVal val="#ppt_h"/>
                                          </p:val>
                                        </p:tav>
                                      </p:tavLst>
                                    </p:anim>
                                    <p:anim calcmode="lin" valueType="num">
                                      <p:cBhvr>
                                        <p:cTn id="45" dur="1000" fill="hold"/>
                                        <p:tgtEl>
                                          <p:spTgt spid="46083">
                                            <p:txEl>
                                              <p:pRg st="4" end="4"/>
                                            </p:txEl>
                                          </p:spTgt>
                                        </p:tgtEl>
                                        <p:attrNameLst>
                                          <p:attrName>ppt_x</p:attrName>
                                        </p:attrNameLst>
                                      </p:cBhvr>
                                      <p:tavLst>
                                        <p:tav tm="0">
                                          <p:val>
                                            <p:strVal val="#ppt_x-.2"/>
                                          </p:val>
                                        </p:tav>
                                        <p:tav tm="100000">
                                          <p:val>
                                            <p:strVal val="#ppt_x"/>
                                          </p:val>
                                        </p:tav>
                                      </p:tavLst>
                                    </p:anim>
                                    <p:anim calcmode="lin" valueType="num">
                                      <p:cBhvr>
                                        <p:cTn id="46" dur="1000" fill="hold"/>
                                        <p:tgtEl>
                                          <p:spTgt spid="46083">
                                            <p:txEl>
                                              <p:pRg st="4" end="4"/>
                                            </p:txEl>
                                          </p:spTgt>
                                        </p:tgtEl>
                                        <p:attrNameLst>
                                          <p:attrName>ppt_y</p:attrName>
                                        </p:attrNameLst>
                                      </p:cBhvr>
                                      <p:tavLst>
                                        <p:tav tm="0">
                                          <p:val>
                                            <p:strVal val="#ppt_y"/>
                                          </p:val>
                                        </p:tav>
                                        <p:tav tm="100000">
                                          <p:val>
                                            <p:strVal val="#ppt_y"/>
                                          </p:val>
                                        </p:tav>
                                      </p:tavLst>
                                    </p:anim>
                                    <p:animEffect transition="in" filter="fade">
                                      <p:cBhvr>
                                        <p:cTn id="47" dur="1000"/>
                                        <p:tgtEl>
                                          <p:spTgt spid="46083">
                                            <p:txEl>
                                              <p:pRg st="4" end="4"/>
                                            </p:txEl>
                                          </p:spTgt>
                                        </p:tgtEl>
                                      </p:cBhvr>
                                    </p:animEffect>
                                  </p:childTnLst>
                                </p:cTn>
                              </p:par>
                            </p:childTnLst>
                          </p:cTn>
                        </p:par>
                        <p:par>
                          <p:cTn id="48" fill="hold" nodeType="afterGroup">
                            <p:stCondLst>
                              <p:cond delay="1000"/>
                            </p:stCondLst>
                            <p:childTnLst>
                              <p:par>
                                <p:cTn id="49" presetID="54" presetClass="entr" presetSubtype="0" accel="100000" fill="hold" grpId="0" nodeType="afterEffect">
                                  <p:stCondLst>
                                    <p:cond delay="0"/>
                                  </p:stCondLst>
                                  <p:childTnLst>
                                    <p:set>
                                      <p:cBhvr>
                                        <p:cTn id="50" dur="1" fill="hold">
                                          <p:stCondLst>
                                            <p:cond delay="0"/>
                                          </p:stCondLst>
                                        </p:cTn>
                                        <p:tgtEl>
                                          <p:spTgt spid="46084">
                                            <p:txEl>
                                              <p:pRg st="0" end="0"/>
                                            </p:txEl>
                                          </p:spTgt>
                                        </p:tgtEl>
                                        <p:attrNameLst>
                                          <p:attrName>style.visibility</p:attrName>
                                        </p:attrNameLst>
                                      </p:cBhvr>
                                      <p:to>
                                        <p:strVal val="visible"/>
                                      </p:to>
                                    </p:set>
                                    <p:anim calcmode="lin" valueType="num">
                                      <p:cBhvr>
                                        <p:cTn id="51" dur="1000" fill="hold"/>
                                        <p:tgtEl>
                                          <p:spTgt spid="46084">
                                            <p:txEl>
                                              <p:pRg st="0" end="0"/>
                                            </p:txEl>
                                          </p:spTgt>
                                        </p:tgtEl>
                                        <p:attrNameLst>
                                          <p:attrName>ppt_w</p:attrName>
                                        </p:attrNameLst>
                                      </p:cBhvr>
                                      <p:tavLst>
                                        <p:tav tm="0">
                                          <p:val>
                                            <p:strVal val="#ppt_w*0.05"/>
                                          </p:val>
                                        </p:tav>
                                        <p:tav tm="100000">
                                          <p:val>
                                            <p:strVal val="#ppt_w"/>
                                          </p:val>
                                        </p:tav>
                                      </p:tavLst>
                                    </p:anim>
                                    <p:anim calcmode="lin" valueType="num">
                                      <p:cBhvr>
                                        <p:cTn id="52" dur="1000" fill="hold"/>
                                        <p:tgtEl>
                                          <p:spTgt spid="46084">
                                            <p:txEl>
                                              <p:pRg st="0" end="0"/>
                                            </p:txEl>
                                          </p:spTgt>
                                        </p:tgtEl>
                                        <p:attrNameLst>
                                          <p:attrName>ppt_h</p:attrName>
                                        </p:attrNameLst>
                                      </p:cBhvr>
                                      <p:tavLst>
                                        <p:tav tm="0">
                                          <p:val>
                                            <p:strVal val="#ppt_h"/>
                                          </p:val>
                                        </p:tav>
                                        <p:tav tm="100000">
                                          <p:val>
                                            <p:strVal val="#ppt_h"/>
                                          </p:val>
                                        </p:tav>
                                      </p:tavLst>
                                    </p:anim>
                                    <p:anim calcmode="lin" valueType="num">
                                      <p:cBhvr>
                                        <p:cTn id="53" dur="1000" fill="hold"/>
                                        <p:tgtEl>
                                          <p:spTgt spid="46084">
                                            <p:txEl>
                                              <p:pRg st="0" end="0"/>
                                            </p:txEl>
                                          </p:spTgt>
                                        </p:tgtEl>
                                        <p:attrNameLst>
                                          <p:attrName>ppt_x</p:attrName>
                                        </p:attrNameLst>
                                      </p:cBhvr>
                                      <p:tavLst>
                                        <p:tav tm="0">
                                          <p:val>
                                            <p:strVal val="#ppt_x-.2"/>
                                          </p:val>
                                        </p:tav>
                                        <p:tav tm="100000">
                                          <p:val>
                                            <p:strVal val="#ppt_x"/>
                                          </p:val>
                                        </p:tav>
                                      </p:tavLst>
                                    </p:anim>
                                    <p:anim calcmode="lin" valueType="num">
                                      <p:cBhvr>
                                        <p:cTn id="54" dur="1000" fill="hold"/>
                                        <p:tgtEl>
                                          <p:spTgt spid="46084">
                                            <p:txEl>
                                              <p:pRg st="0" end="0"/>
                                            </p:txEl>
                                          </p:spTgt>
                                        </p:tgtEl>
                                        <p:attrNameLst>
                                          <p:attrName>ppt_y</p:attrName>
                                        </p:attrNameLst>
                                      </p:cBhvr>
                                      <p:tavLst>
                                        <p:tav tm="0">
                                          <p:val>
                                            <p:strVal val="#ppt_y"/>
                                          </p:val>
                                        </p:tav>
                                        <p:tav tm="100000">
                                          <p:val>
                                            <p:strVal val="#ppt_y"/>
                                          </p:val>
                                        </p:tav>
                                      </p:tavLst>
                                    </p:anim>
                                    <p:animEffect transition="in" filter="fade">
                                      <p:cBhvr>
                                        <p:cTn id="55" dur="1000"/>
                                        <p:tgtEl>
                                          <p:spTgt spid="4608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4" presetClass="entr" presetSubtype="0" accel="100000" fill="hold" grpId="0" nodeType="clickEffect">
                                  <p:stCondLst>
                                    <p:cond delay="0"/>
                                  </p:stCondLst>
                                  <p:childTnLst>
                                    <p:set>
                                      <p:cBhvr>
                                        <p:cTn id="59" dur="1" fill="hold">
                                          <p:stCondLst>
                                            <p:cond delay="0"/>
                                          </p:stCondLst>
                                        </p:cTn>
                                        <p:tgtEl>
                                          <p:spTgt spid="46084">
                                            <p:txEl>
                                              <p:pRg st="1" end="1"/>
                                            </p:txEl>
                                          </p:spTgt>
                                        </p:tgtEl>
                                        <p:attrNameLst>
                                          <p:attrName>style.visibility</p:attrName>
                                        </p:attrNameLst>
                                      </p:cBhvr>
                                      <p:to>
                                        <p:strVal val="visible"/>
                                      </p:to>
                                    </p:set>
                                    <p:anim calcmode="lin" valueType="num">
                                      <p:cBhvr>
                                        <p:cTn id="60" dur="1000" fill="hold"/>
                                        <p:tgtEl>
                                          <p:spTgt spid="46084">
                                            <p:txEl>
                                              <p:pRg st="1" end="1"/>
                                            </p:txEl>
                                          </p:spTgt>
                                        </p:tgtEl>
                                        <p:attrNameLst>
                                          <p:attrName>ppt_w</p:attrName>
                                        </p:attrNameLst>
                                      </p:cBhvr>
                                      <p:tavLst>
                                        <p:tav tm="0">
                                          <p:val>
                                            <p:strVal val="#ppt_w*0.05"/>
                                          </p:val>
                                        </p:tav>
                                        <p:tav tm="100000">
                                          <p:val>
                                            <p:strVal val="#ppt_w"/>
                                          </p:val>
                                        </p:tav>
                                      </p:tavLst>
                                    </p:anim>
                                    <p:anim calcmode="lin" valueType="num">
                                      <p:cBhvr>
                                        <p:cTn id="61" dur="1000" fill="hold"/>
                                        <p:tgtEl>
                                          <p:spTgt spid="46084">
                                            <p:txEl>
                                              <p:pRg st="1" end="1"/>
                                            </p:txEl>
                                          </p:spTgt>
                                        </p:tgtEl>
                                        <p:attrNameLst>
                                          <p:attrName>ppt_h</p:attrName>
                                        </p:attrNameLst>
                                      </p:cBhvr>
                                      <p:tavLst>
                                        <p:tav tm="0">
                                          <p:val>
                                            <p:strVal val="#ppt_h"/>
                                          </p:val>
                                        </p:tav>
                                        <p:tav tm="100000">
                                          <p:val>
                                            <p:strVal val="#ppt_h"/>
                                          </p:val>
                                        </p:tav>
                                      </p:tavLst>
                                    </p:anim>
                                    <p:anim calcmode="lin" valueType="num">
                                      <p:cBhvr>
                                        <p:cTn id="62" dur="1000" fill="hold"/>
                                        <p:tgtEl>
                                          <p:spTgt spid="46084">
                                            <p:txEl>
                                              <p:pRg st="1" end="1"/>
                                            </p:txEl>
                                          </p:spTgt>
                                        </p:tgtEl>
                                        <p:attrNameLst>
                                          <p:attrName>ppt_x</p:attrName>
                                        </p:attrNameLst>
                                      </p:cBhvr>
                                      <p:tavLst>
                                        <p:tav tm="0">
                                          <p:val>
                                            <p:strVal val="#ppt_x-.2"/>
                                          </p:val>
                                        </p:tav>
                                        <p:tav tm="100000">
                                          <p:val>
                                            <p:strVal val="#ppt_x"/>
                                          </p:val>
                                        </p:tav>
                                      </p:tavLst>
                                    </p:anim>
                                    <p:anim calcmode="lin" valueType="num">
                                      <p:cBhvr>
                                        <p:cTn id="63" dur="1000" fill="hold"/>
                                        <p:tgtEl>
                                          <p:spTgt spid="46084">
                                            <p:txEl>
                                              <p:pRg st="1" end="1"/>
                                            </p:txEl>
                                          </p:spTgt>
                                        </p:tgtEl>
                                        <p:attrNameLst>
                                          <p:attrName>ppt_y</p:attrName>
                                        </p:attrNameLst>
                                      </p:cBhvr>
                                      <p:tavLst>
                                        <p:tav tm="0">
                                          <p:val>
                                            <p:strVal val="#ppt_y"/>
                                          </p:val>
                                        </p:tav>
                                        <p:tav tm="100000">
                                          <p:val>
                                            <p:strVal val="#ppt_y"/>
                                          </p:val>
                                        </p:tav>
                                      </p:tavLst>
                                    </p:anim>
                                    <p:animEffect transition="in" filter="fade">
                                      <p:cBhvr>
                                        <p:cTn id="64" dur="1000"/>
                                        <p:tgtEl>
                                          <p:spTgt spid="46084">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4" presetClass="entr" presetSubtype="0" accel="100000" fill="hold" grpId="0" nodeType="clickEffect">
                                  <p:stCondLst>
                                    <p:cond delay="0"/>
                                  </p:stCondLst>
                                  <p:childTnLst>
                                    <p:set>
                                      <p:cBhvr>
                                        <p:cTn id="68" dur="1" fill="hold">
                                          <p:stCondLst>
                                            <p:cond delay="0"/>
                                          </p:stCondLst>
                                        </p:cTn>
                                        <p:tgtEl>
                                          <p:spTgt spid="46084">
                                            <p:txEl>
                                              <p:pRg st="2" end="2"/>
                                            </p:txEl>
                                          </p:spTgt>
                                        </p:tgtEl>
                                        <p:attrNameLst>
                                          <p:attrName>style.visibility</p:attrName>
                                        </p:attrNameLst>
                                      </p:cBhvr>
                                      <p:to>
                                        <p:strVal val="visible"/>
                                      </p:to>
                                    </p:set>
                                    <p:anim calcmode="lin" valueType="num">
                                      <p:cBhvr>
                                        <p:cTn id="69" dur="1000" fill="hold"/>
                                        <p:tgtEl>
                                          <p:spTgt spid="46084">
                                            <p:txEl>
                                              <p:pRg st="2" end="2"/>
                                            </p:txEl>
                                          </p:spTgt>
                                        </p:tgtEl>
                                        <p:attrNameLst>
                                          <p:attrName>ppt_w</p:attrName>
                                        </p:attrNameLst>
                                      </p:cBhvr>
                                      <p:tavLst>
                                        <p:tav tm="0">
                                          <p:val>
                                            <p:strVal val="#ppt_w*0.05"/>
                                          </p:val>
                                        </p:tav>
                                        <p:tav tm="100000">
                                          <p:val>
                                            <p:strVal val="#ppt_w"/>
                                          </p:val>
                                        </p:tav>
                                      </p:tavLst>
                                    </p:anim>
                                    <p:anim calcmode="lin" valueType="num">
                                      <p:cBhvr>
                                        <p:cTn id="70" dur="1000" fill="hold"/>
                                        <p:tgtEl>
                                          <p:spTgt spid="46084">
                                            <p:txEl>
                                              <p:pRg st="2" end="2"/>
                                            </p:txEl>
                                          </p:spTgt>
                                        </p:tgtEl>
                                        <p:attrNameLst>
                                          <p:attrName>ppt_h</p:attrName>
                                        </p:attrNameLst>
                                      </p:cBhvr>
                                      <p:tavLst>
                                        <p:tav tm="0">
                                          <p:val>
                                            <p:strVal val="#ppt_h"/>
                                          </p:val>
                                        </p:tav>
                                        <p:tav tm="100000">
                                          <p:val>
                                            <p:strVal val="#ppt_h"/>
                                          </p:val>
                                        </p:tav>
                                      </p:tavLst>
                                    </p:anim>
                                    <p:anim calcmode="lin" valueType="num">
                                      <p:cBhvr>
                                        <p:cTn id="71" dur="1000" fill="hold"/>
                                        <p:tgtEl>
                                          <p:spTgt spid="46084">
                                            <p:txEl>
                                              <p:pRg st="2" end="2"/>
                                            </p:txEl>
                                          </p:spTgt>
                                        </p:tgtEl>
                                        <p:attrNameLst>
                                          <p:attrName>ppt_x</p:attrName>
                                        </p:attrNameLst>
                                      </p:cBhvr>
                                      <p:tavLst>
                                        <p:tav tm="0">
                                          <p:val>
                                            <p:strVal val="#ppt_x-.2"/>
                                          </p:val>
                                        </p:tav>
                                        <p:tav tm="100000">
                                          <p:val>
                                            <p:strVal val="#ppt_x"/>
                                          </p:val>
                                        </p:tav>
                                      </p:tavLst>
                                    </p:anim>
                                    <p:anim calcmode="lin" valueType="num">
                                      <p:cBhvr>
                                        <p:cTn id="72" dur="1000" fill="hold"/>
                                        <p:tgtEl>
                                          <p:spTgt spid="46084">
                                            <p:txEl>
                                              <p:pRg st="2" end="2"/>
                                            </p:txEl>
                                          </p:spTgt>
                                        </p:tgtEl>
                                        <p:attrNameLst>
                                          <p:attrName>ppt_y</p:attrName>
                                        </p:attrNameLst>
                                      </p:cBhvr>
                                      <p:tavLst>
                                        <p:tav tm="0">
                                          <p:val>
                                            <p:strVal val="#ppt_y"/>
                                          </p:val>
                                        </p:tav>
                                        <p:tav tm="100000">
                                          <p:val>
                                            <p:strVal val="#ppt_y"/>
                                          </p:val>
                                        </p:tav>
                                      </p:tavLst>
                                    </p:anim>
                                    <p:animEffect transition="in" filter="fade">
                                      <p:cBhvr>
                                        <p:cTn id="73" dur="1000"/>
                                        <p:tgtEl>
                                          <p:spTgt spid="46084">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4" presetClass="entr" presetSubtype="0" accel="100000" fill="hold" grpId="0" nodeType="clickEffect">
                                  <p:stCondLst>
                                    <p:cond delay="0"/>
                                  </p:stCondLst>
                                  <p:childTnLst>
                                    <p:set>
                                      <p:cBhvr>
                                        <p:cTn id="77" dur="1" fill="hold">
                                          <p:stCondLst>
                                            <p:cond delay="0"/>
                                          </p:stCondLst>
                                        </p:cTn>
                                        <p:tgtEl>
                                          <p:spTgt spid="46084">
                                            <p:txEl>
                                              <p:pRg st="3" end="3"/>
                                            </p:txEl>
                                          </p:spTgt>
                                        </p:tgtEl>
                                        <p:attrNameLst>
                                          <p:attrName>style.visibility</p:attrName>
                                        </p:attrNameLst>
                                      </p:cBhvr>
                                      <p:to>
                                        <p:strVal val="visible"/>
                                      </p:to>
                                    </p:set>
                                    <p:anim calcmode="lin" valueType="num">
                                      <p:cBhvr>
                                        <p:cTn id="78" dur="1000" fill="hold"/>
                                        <p:tgtEl>
                                          <p:spTgt spid="46084">
                                            <p:txEl>
                                              <p:pRg st="3" end="3"/>
                                            </p:txEl>
                                          </p:spTgt>
                                        </p:tgtEl>
                                        <p:attrNameLst>
                                          <p:attrName>ppt_w</p:attrName>
                                        </p:attrNameLst>
                                      </p:cBhvr>
                                      <p:tavLst>
                                        <p:tav tm="0">
                                          <p:val>
                                            <p:strVal val="#ppt_w*0.05"/>
                                          </p:val>
                                        </p:tav>
                                        <p:tav tm="100000">
                                          <p:val>
                                            <p:strVal val="#ppt_w"/>
                                          </p:val>
                                        </p:tav>
                                      </p:tavLst>
                                    </p:anim>
                                    <p:anim calcmode="lin" valueType="num">
                                      <p:cBhvr>
                                        <p:cTn id="79" dur="1000" fill="hold"/>
                                        <p:tgtEl>
                                          <p:spTgt spid="46084">
                                            <p:txEl>
                                              <p:pRg st="3" end="3"/>
                                            </p:txEl>
                                          </p:spTgt>
                                        </p:tgtEl>
                                        <p:attrNameLst>
                                          <p:attrName>ppt_h</p:attrName>
                                        </p:attrNameLst>
                                      </p:cBhvr>
                                      <p:tavLst>
                                        <p:tav tm="0">
                                          <p:val>
                                            <p:strVal val="#ppt_h"/>
                                          </p:val>
                                        </p:tav>
                                        <p:tav tm="100000">
                                          <p:val>
                                            <p:strVal val="#ppt_h"/>
                                          </p:val>
                                        </p:tav>
                                      </p:tavLst>
                                    </p:anim>
                                    <p:anim calcmode="lin" valueType="num">
                                      <p:cBhvr>
                                        <p:cTn id="80" dur="1000" fill="hold"/>
                                        <p:tgtEl>
                                          <p:spTgt spid="46084">
                                            <p:txEl>
                                              <p:pRg st="3" end="3"/>
                                            </p:txEl>
                                          </p:spTgt>
                                        </p:tgtEl>
                                        <p:attrNameLst>
                                          <p:attrName>ppt_x</p:attrName>
                                        </p:attrNameLst>
                                      </p:cBhvr>
                                      <p:tavLst>
                                        <p:tav tm="0">
                                          <p:val>
                                            <p:strVal val="#ppt_x-.2"/>
                                          </p:val>
                                        </p:tav>
                                        <p:tav tm="100000">
                                          <p:val>
                                            <p:strVal val="#ppt_x"/>
                                          </p:val>
                                        </p:tav>
                                      </p:tavLst>
                                    </p:anim>
                                    <p:anim calcmode="lin" valueType="num">
                                      <p:cBhvr>
                                        <p:cTn id="81" dur="1000" fill="hold"/>
                                        <p:tgtEl>
                                          <p:spTgt spid="46084">
                                            <p:txEl>
                                              <p:pRg st="3" end="3"/>
                                            </p:txEl>
                                          </p:spTgt>
                                        </p:tgtEl>
                                        <p:attrNameLst>
                                          <p:attrName>ppt_y</p:attrName>
                                        </p:attrNameLst>
                                      </p:cBhvr>
                                      <p:tavLst>
                                        <p:tav tm="0">
                                          <p:val>
                                            <p:strVal val="#ppt_y"/>
                                          </p:val>
                                        </p:tav>
                                        <p:tav tm="100000">
                                          <p:val>
                                            <p:strVal val="#ppt_y"/>
                                          </p:val>
                                        </p:tav>
                                      </p:tavLst>
                                    </p:anim>
                                    <p:animEffect transition="in" filter="fade">
                                      <p:cBhvr>
                                        <p:cTn id="82" dur="1000"/>
                                        <p:tgtEl>
                                          <p:spTgt spid="46084">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4" presetClass="entr" presetSubtype="0" accel="100000" fill="hold" grpId="0" nodeType="clickEffect">
                                  <p:stCondLst>
                                    <p:cond delay="0"/>
                                  </p:stCondLst>
                                  <p:childTnLst>
                                    <p:set>
                                      <p:cBhvr>
                                        <p:cTn id="86" dur="1" fill="hold">
                                          <p:stCondLst>
                                            <p:cond delay="0"/>
                                          </p:stCondLst>
                                        </p:cTn>
                                        <p:tgtEl>
                                          <p:spTgt spid="46084">
                                            <p:txEl>
                                              <p:pRg st="4" end="4"/>
                                            </p:txEl>
                                          </p:spTgt>
                                        </p:tgtEl>
                                        <p:attrNameLst>
                                          <p:attrName>style.visibility</p:attrName>
                                        </p:attrNameLst>
                                      </p:cBhvr>
                                      <p:to>
                                        <p:strVal val="visible"/>
                                      </p:to>
                                    </p:set>
                                    <p:anim calcmode="lin" valueType="num">
                                      <p:cBhvr>
                                        <p:cTn id="87" dur="1000" fill="hold"/>
                                        <p:tgtEl>
                                          <p:spTgt spid="46084">
                                            <p:txEl>
                                              <p:pRg st="4" end="4"/>
                                            </p:txEl>
                                          </p:spTgt>
                                        </p:tgtEl>
                                        <p:attrNameLst>
                                          <p:attrName>ppt_w</p:attrName>
                                        </p:attrNameLst>
                                      </p:cBhvr>
                                      <p:tavLst>
                                        <p:tav tm="0">
                                          <p:val>
                                            <p:strVal val="#ppt_w*0.05"/>
                                          </p:val>
                                        </p:tav>
                                        <p:tav tm="100000">
                                          <p:val>
                                            <p:strVal val="#ppt_w"/>
                                          </p:val>
                                        </p:tav>
                                      </p:tavLst>
                                    </p:anim>
                                    <p:anim calcmode="lin" valueType="num">
                                      <p:cBhvr>
                                        <p:cTn id="88" dur="1000" fill="hold"/>
                                        <p:tgtEl>
                                          <p:spTgt spid="46084">
                                            <p:txEl>
                                              <p:pRg st="4" end="4"/>
                                            </p:txEl>
                                          </p:spTgt>
                                        </p:tgtEl>
                                        <p:attrNameLst>
                                          <p:attrName>ppt_h</p:attrName>
                                        </p:attrNameLst>
                                      </p:cBhvr>
                                      <p:tavLst>
                                        <p:tav tm="0">
                                          <p:val>
                                            <p:strVal val="#ppt_h"/>
                                          </p:val>
                                        </p:tav>
                                        <p:tav tm="100000">
                                          <p:val>
                                            <p:strVal val="#ppt_h"/>
                                          </p:val>
                                        </p:tav>
                                      </p:tavLst>
                                    </p:anim>
                                    <p:anim calcmode="lin" valueType="num">
                                      <p:cBhvr>
                                        <p:cTn id="89" dur="1000" fill="hold"/>
                                        <p:tgtEl>
                                          <p:spTgt spid="46084">
                                            <p:txEl>
                                              <p:pRg st="4" end="4"/>
                                            </p:txEl>
                                          </p:spTgt>
                                        </p:tgtEl>
                                        <p:attrNameLst>
                                          <p:attrName>ppt_x</p:attrName>
                                        </p:attrNameLst>
                                      </p:cBhvr>
                                      <p:tavLst>
                                        <p:tav tm="0">
                                          <p:val>
                                            <p:strVal val="#ppt_x-.2"/>
                                          </p:val>
                                        </p:tav>
                                        <p:tav tm="100000">
                                          <p:val>
                                            <p:strVal val="#ppt_x"/>
                                          </p:val>
                                        </p:tav>
                                      </p:tavLst>
                                    </p:anim>
                                    <p:anim calcmode="lin" valueType="num">
                                      <p:cBhvr>
                                        <p:cTn id="90" dur="1000" fill="hold"/>
                                        <p:tgtEl>
                                          <p:spTgt spid="46084">
                                            <p:txEl>
                                              <p:pRg st="4" end="4"/>
                                            </p:txEl>
                                          </p:spTgt>
                                        </p:tgtEl>
                                        <p:attrNameLst>
                                          <p:attrName>ppt_y</p:attrName>
                                        </p:attrNameLst>
                                      </p:cBhvr>
                                      <p:tavLst>
                                        <p:tav tm="0">
                                          <p:val>
                                            <p:strVal val="#ppt_y"/>
                                          </p:val>
                                        </p:tav>
                                        <p:tav tm="100000">
                                          <p:val>
                                            <p:strVal val="#ppt_y"/>
                                          </p:val>
                                        </p:tav>
                                      </p:tavLst>
                                    </p:anim>
                                    <p:animEffect transition="in" filter="fade">
                                      <p:cBhvr>
                                        <p:cTn id="91" dur="1000"/>
                                        <p:tgtEl>
                                          <p:spTgt spid="460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23900" y="1752600"/>
            <a:ext cx="7620000" cy="3276600"/>
          </a:xfrm>
        </p:spPr>
        <p:txBody>
          <a:bodyPr/>
          <a:lstStyle/>
          <a:p>
            <a:pPr eaLnBrk="1" hangingPunct="1"/>
            <a:r>
              <a:rPr lang="en-US" altLang="en-US" sz="7200" dirty="0" smtClean="0"/>
              <a:t>Scientific Method</a:t>
            </a:r>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7</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Scientific Method</a:t>
            </a:r>
          </a:p>
        </p:txBody>
      </p:sp>
      <p:sp>
        <p:nvSpPr>
          <p:cNvPr id="50179" name="Rectangle 3"/>
          <p:cNvSpPr>
            <a:spLocks noGrp="1" noChangeArrowheads="1"/>
          </p:cNvSpPr>
          <p:nvPr>
            <p:ph type="body" sz="half" idx="1"/>
          </p:nvPr>
        </p:nvSpPr>
        <p:spPr>
          <a:xfrm>
            <a:off x="484094" y="2133600"/>
            <a:ext cx="4038600" cy="4525963"/>
          </a:xfrm>
        </p:spPr>
        <p:txBody>
          <a:bodyPr/>
          <a:lstStyle/>
          <a:p>
            <a:pPr eaLnBrk="1" hangingPunct="1"/>
            <a:r>
              <a:rPr lang="en-US" altLang="en-US" dirty="0" smtClean="0"/>
              <a:t>Theorem</a:t>
            </a:r>
          </a:p>
          <a:p>
            <a:pPr eaLnBrk="1" hangingPunct="1"/>
            <a:r>
              <a:rPr lang="en-US" altLang="en-US" dirty="0" smtClean="0"/>
              <a:t>Hypothesis</a:t>
            </a:r>
          </a:p>
          <a:p>
            <a:pPr eaLnBrk="1" hangingPunct="1"/>
            <a:r>
              <a:rPr lang="en-US" altLang="en-US" dirty="0" smtClean="0"/>
              <a:t>Conclusion</a:t>
            </a:r>
          </a:p>
          <a:p>
            <a:pPr eaLnBrk="1" hangingPunct="1"/>
            <a:r>
              <a:rPr lang="en-US" altLang="en-US" dirty="0" smtClean="0"/>
              <a:t>Experiment</a:t>
            </a:r>
          </a:p>
          <a:p>
            <a:pPr eaLnBrk="1" hangingPunct="1"/>
            <a:r>
              <a:rPr lang="en-US" altLang="en-US" dirty="0" smtClean="0"/>
              <a:t>Analysis</a:t>
            </a:r>
          </a:p>
        </p:txBody>
      </p:sp>
      <p:sp>
        <p:nvSpPr>
          <p:cNvPr id="50180" name="Rectangle 4"/>
          <p:cNvSpPr>
            <a:spLocks noGrp="1" noChangeArrowheads="1"/>
          </p:cNvSpPr>
          <p:nvPr>
            <p:ph type="body" sz="half" idx="2"/>
          </p:nvPr>
        </p:nvSpPr>
        <p:spPr>
          <a:xfrm>
            <a:off x="4675094" y="2133600"/>
            <a:ext cx="4038600" cy="4525963"/>
          </a:xfrm>
        </p:spPr>
        <p:txBody>
          <a:bodyPr/>
          <a:lstStyle/>
          <a:p>
            <a:pPr eaLnBrk="1" hangingPunct="1"/>
            <a:r>
              <a:rPr lang="en-US" altLang="en-US" smtClean="0"/>
              <a:t>Observation</a:t>
            </a:r>
          </a:p>
          <a:p>
            <a:pPr eaLnBrk="1" hangingPunct="1"/>
            <a:r>
              <a:rPr lang="en-US" altLang="en-US" smtClean="0"/>
              <a:t>Prediction</a:t>
            </a:r>
          </a:p>
          <a:p>
            <a:pPr eaLnBrk="1" hangingPunct="1"/>
            <a:r>
              <a:rPr lang="en-US" altLang="en-US" smtClean="0"/>
              <a:t>Testing</a:t>
            </a:r>
          </a:p>
          <a:p>
            <a:pPr eaLnBrk="1" hangingPunct="1"/>
            <a:r>
              <a:rPr lang="en-US" altLang="en-US" smtClean="0"/>
              <a:t>Theory</a:t>
            </a:r>
          </a:p>
          <a:p>
            <a:pPr eaLnBrk="1" hangingPunct="1"/>
            <a:r>
              <a:rPr lang="en-US" altLang="en-US" smtClean="0"/>
              <a:t>Question</a:t>
            </a:r>
          </a:p>
          <a:p>
            <a:pPr eaLnBrk="1" hangingPunct="1"/>
            <a:endParaRPr lang="en-US" altLang="en-US" smtClean="0"/>
          </a:p>
        </p:txBody>
      </p:sp>
      <p:pic>
        <p:nvPicPr>
          <p:cNvPr id="23557" name="Picture 26" descr="MCj041362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1548" y="4959350"/>
            <a:ext cx="129829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7" descr="MCj043389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648200"/>
            <a:ext cx="16954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p:cTn id="7" dur="1000" fill="hold"/>
                                        <p:tgtEl>
                                          <p:spTgt spid="50179">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50179">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50179">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50179">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50179">
                                            <p:txEl>
                                              <p:pRg st="0" end="0"/>
                                            </p:txEl>
                                          </p:spTgt>
                                        </p:tgtEl>
                                      </p:cBhvr>
                                    </p:animEffect>
                                  </p:childTnLst>
                                </p:cTn>
                              </p:par>
                            </p:childTnLst>
                          </p:cTn>
                        </p:par>
                        <p:par>
                          <p:cTn id="12" fill="hold" nodeType="afterGroup">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50179">
                                            <p:txEl>
                                              <p:pRg st="1" end="1"/>
                                            </p:txEl>
                                          </p:spTgt>
                                        </p:tgtEl>
                                        <p:attrNameLst>
                                          <p:attrName>style.visibility</p:attrName>
                                        </p:attrNameLst>
                                      </p:cBhvr>
                                      <p:to>
                                        <p:strVal val="visible"/>
                                      </p:to>
                                    </p:set>
                                    <p:anim calcmode="lin" valueType="num">
                                      <p:cBhvr>
                                        <p:cTn id="15" dur="1000" fill="hold"/>
                                        <p:tgtEl>
                                          <p:spTgt spid="50179">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50179">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50179">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50179">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5017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50179">
                                            <p:txEl>
                                              <p:pRg st="2" end="2"/>
                                            </p:txEl>
                                          </p:spTgt>
                                        </p:tgtEl>
                                        <p:attrNameLst>
                                          <p:attrName>style.visibility</p:attrName>
                                        </p:attrNameLst>
                                      </p:cBhvr>
                                      <p:to>
                                        <p:strVal val="visible"/>
                                      </p:to>
                                    </p:set>
                                    <p:anim calcmode="lin" valueType="num">
                                      <p:cBhvr>
                                        <p:cTn id="24" dur="1000" fill="hold"/>
                                        <p:tgtEl>
                                          <p:spTgt spid="50179">
                                            <p:txEl>
                                              <p:pRg st="2" end="2"/>
                                            </p:txEl>
                                          </p:spTgt>
                                        </p:tgtEl>
                                        <p:attrNameLst>
                                          <p:attrName>ppt_w</p:attrName>
                                        </p:attrNameLst>
                                      </p:cBhvr>
                                      <p:tavLst>
                                        <p:tav tm="0">
                                          <p:val>
                                            <p:strVal val="#ppt_w*0.05"/>
                                          </p:val>
                                        </p:tav>
                                        <p:tav tm="100000">
                                          <p:val>
                                            <p:strVal val="#ppt_w"/>
                                          </p:val>
                                        </p:tav>
                                      </p:tavLst>
                                    </p:anim>
                                    <p:anim calcmode="lin" valueType="num">
                                      <p:cBhvr>
                                        <p:cTn id="25" dur="1000" fill="hold"/>
                                        <p:tgtEl>
                                          <p:spTgt spid="50179">
                                            <p:txEl>
                                              <p:pRg st="2" end="2"/>
                                            </p:txEl>
                                          </p:spTgt>
                                        </p:tgtEl>
                                        <p:attrNameLst>
                                          <p:attrName>ppt_h</p:attrName>
                                        </p:attrNameLst>
                                      </p:cBhvr>
                                      <p:tavLst>
                                        <p:tav tm="0">
                                          <p:val>
                                            <p:strVal val="#ppt_h"/>
                                          </p:val>
                                        </p:tav>
                                        <p:tav tm="100000">
                                          <p:val>
                                            <p:strVal val="#ppt_h"/>
                                          </p:val>
                                        </p:tav>
                                      </p:tavLst>
                                    </p:anim>
                                    <p:anim calcmode="lin" valueType="num">
                                      <p:cBhvr>
                                        <p:cTn id="26" dur="1000" fill="hold"/>
                                        <p:tgtEl>
                                          <p:spTgt spid="50179">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50179">
                                            <p:txEl>
                                              <p:pRg st="2" end="2"/>
                                            </p:txEl>
                                          </p:spTgt>
                                        </p:tgtEl>
                                        <p:attrNameLst>
                                          <p:attrName>ppt_y</p:attrName>
                                        </p:attrNameLst>
                                      </p:cBhvr>
                                      <p:tavLst>
                                        <p:tav tm="0">
                                          <p:val>
                                            <p:strVal val="#ppt_y"/>
                                          </p:val>
                                        </p:tav>
                                        <p:tav tm="100000">
                                          <p:val>
                                            <p:strVal val="#ppt_y"/>
                                          </p:val>
                                        </p:tav>
                                      </p:tavLst>
                                    </p:anim>
                                    <p:animEffect transition="in" filter="fade">
                                      <p:cBhvr>
                                        <p:cTn id="28" dur="1000"/>
                                        <p:tgtEl>
                                          <p:spTgt spid="50179">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4" presetClass="entr" presetSubtype="0" accel="100000" fill="hold" grpId="0" nodeType="clickEffect">
                                  <p:stCondLst>
                                    <p:cond delay="0"/>
                                  </p:stCondLst>
                                  <p:childTnLst>
                                    <p:set>
                                      <p:cBhvr>
                                        <p:cTn id="32" dur="1" fill="hold">
                                          <p:stCondLst>
                                            <p:cond delay="0"/>
                                          </p:stCondLst>
                                        </p:cTn>
                                        <p:tgtEl>
                                          <p:spTgt spid="50179">
                                            <p:txEl>
                                              <p:pRg st="3" end="3"/>
                                            </p:txEl>
                                          </p:spTgt>
                                        </p:tgtEl>
                                        <p:attrNameLst>
                                          <p:attrName>style.visibility</p:attrName>
                                        </p:attrNameLst>
                                      </p:cBhvr>
                                      <p:to>
                                        <p:strVal val="visible"/>
                                      </p:to>
                                    </p:set>
                                    <p:anim calcmode="lin" valueType="num">
                                      <p:cBhvr>
                                        <p:cTn id="33" dur="1000" fill="hold"/>
                                        <p:tgtEl>
                                          <p:spTgt spid="50179">
                                            <p:txEl>
                                              <p:pRg st="3" end="3"/>
                                            </p:txEl>
                                          </p:spTgt>
                                        </p:tgtEl>
                                        <p:attrNameLst>
                                          <p:attrName>ppt_w</p:attrName>
                                        </p:attrNameLst>
                                      </p:cBhvr>
                                      <p:tavLst>
                                        <p:tav tm="0">
                                          <p:val>
                                            <p:strVal val="#ppt_w*0.05"/>
                                          </p:val>
                                        </p:tav>
                                        <p:tav tm="100000">
                                          <p:val>
                                            <p:strVal val="#ppt_w"/>
                                          </p:val>
                                        </p:tav>
                                      </p:tavLst>
                                    </p:anim>
                                    <p:anim calcmode="lin" valueType="num">
                                      <p:cBhvr>
                                        <p:cTn id="34" dur="1000" fill="hold"/>
                                        <p:tgtEl>
                                          <p:spTgt spid="50179">
                                            <p:txEl>
                                              <p:pRg st="3" end="3"/>
                                            </p:txEl>
                                          </p:spTgt>
                                        </p:tgtEl>
                                        <p:attrNameLst>
                                          <p:attrName>ppt_h</p:attrName>
                                        </p:attrNameLst>
                                      </p:cBhvr>
                                      <p:tavLst>
                                        <p:tav tm="0">
                                          <p:val>
                                            <p:strVal val="#ppt_h"/>
                                          </p:val>
                                        </p:tav>
                                        <p:tav tm="100000">
                                          <p:val>
                                            <p:strVal val="#ppt_h"/>
                                          </p:val>
                                        </p:tav>
                                      </p:tavLst>
                                    </p:anim>
                                    <p:anim calcmode="lin" valueType="num">
                                      <p:cBhvr>
                                        <p:cTn id="35" dur="1000" fill="hold"/>
                                        <p:tgtEl>
                                          <p:spTgt spid="50179">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50179">
                                            <p:txEl>
                                              <p:pRg st="3" end="3"/>
                                            </p:txEl>
                                          </p:spTgt>
                                        </p:tgtEl>
                                        <p:attrNameLst>
                                          <p:attrName>ppt_y</p:attrName>
                                        </p:attrNameLst>
                                      </p:cBhvr>
                                      <p:tavLst>
                                        <p:tav tm="0">
                                          <p:val>
                                            <p:strVal val="#ppt_y"/>
                                          </p:val>
                                        </p:tav>
                                        <p:tav tm="100000">
                                          <p:val>
                                            <p:strVal val="#ppt_y"/>
                                          </p:val>
                                        </p:tav>
                                      </p:tavLst>
                                    </p:anim>
                                    <p:animEffect transition="in" filter="fade">
                                      <p:cBhvr>
                                        <p:cTn id="37" dur="1000"/>
                                        <p:tgtEl>
                                          <p:spTgt spid="50179">
                                            <p:txEl>
                                              <p:pRg st="3" end="3"/>
                                            </p:txEl>
                                          </p:spTgt>
                                        </p:tgtEl>
                                      </p:cBhvr>
                                    </p:animEffect>
                                  </p:childTnLst>
                                </p:cTn>
                              </p:par>
                            </p:childTnLst>
                          </p:cTn>
                        </p:par>
                        <p:par>
                          <p:cTn id="38" fill="hold" nodeType="afterGroup">
                            <p:stCondLst>
                              <p:cond delay="1000"/>
                            </p:stCondLst>
                            <p:childTnLst>
                              <p:par>
                                <p:cTn id="39" presetID="54" presetClass="entr" presetSubtype="0" accel="100000" fill="hold" grpId="0" nodeType="afterEffect">
                                  <p:stCondLst>
                                    <p:cond delay="0"/>
                                  </p:stCondLst>
                                  <p:childTnLst>
                                    <p:set>
                                      <p:cBhvr>
                                        <p:cTn id="40" dur="1" fill="hold">
                                          <p:stCondLst>
                                            <p:cond delay="0"/>
                                          </p:stCondLst>
                                        </p:cTn>
                                        <p:tgtEl>
                                          <p:spTgt spid="50179">
                                            <p:txEl>
                                              <p:pRg st="4" end="4"/>
                                            </p:txEl>
                                          </p:spTgt>
                                        </p:tgtEl>
                                        <p:attrNameLst>
                                          <p:attrName>style.visibility</p:attrName>
                                        </p:attrNameLst>
                                      </p:cBhvr>
                                      <p:to>
                                        <p:strVal val="visible"/>
                                      </p:to>
                                    </p:set>
                                    <p:anim calcmode="lin" valueType="num">
                                      <p:cBhvr>
                                        <p:cTn id="41" dur="1000" fill="hold"/>
                                        <p:tgtEl>
                                          <p:spTgt spid="50179">
                                            <p:txEl>
                                              <p:pRg st="4" end="4"/>
                                            </p:txEl>
                                          </p:spTgt>
                                        </p:tgtEl>
                                        <p:attrNameLst>
                                          <p:attrName>ppt_w</p:attrName>
                                        </p:attrNameLst>
                                      </p:cBhvr>
                                      <p:tavLst>
                                        <p:tav tm="0">
                                          <p:val>
                                            <p:strVal val="#ppt_w*0.05"/>
                                          </p:val>
                                        </p:tav>
                                        <p:tav tm="100000">
                                          <p:val>
                                            <p:strVal val="#ppt_w"/>
                                          </p:val>
                                        </p:tav>
                                      </p:tavLst>
                                    </p:anim>
                                    <p:anim calcmode="lin" valueType="num">
                                      <p:cBhvr>
                                        <p:cTn id="42" dur="1000" fill="hold"/>
                                        <p:tgtEl>
                                          <p:spTgt spid="50179">
                                            <p:txEl>
                                              <p:pRg st="4" end="4"/>
                                            </p:txEl>
                                          </p:spTgt>
                                        </p:tgtEl>
                                        <p:attrNameLst>
                                          <p:attrName>ppt_h</p:attrName>
                                        </p:attrNameLst>
                                      </p:cBhvr>
                                      <p:tavLst>
                                        <p:tav tm="0">
                                          <p:val>
                                            <p:strVal val="#ppt_h"/>
                                          </p:val>
                                        </p:tav>
                                        <p:tav tm="100000">
                                          <p:val>
                                            <p:strVal val="#ppt_h"/>
                                          </p:val>
                                        </p:tav>
                                      </p:tavLst>
                                    </p:anim>
                                    <p:anim calcmode="lin" valueType="num">
                                      <p:cBhvr>
                                        <p:cTn id="43" dur="1000" fill="hold"/>
                                        <p:tgtEl>
                                          <p:spTgt spid="50179">
                                            <p:txEl>
                                              <p:pRg st="4" end="4"/>
                                            </p:txEl>
                                          </p:spTgt>
                                        </p:tgtEl>
                                        <p:attrNameLst>
                                          <p:attrName>ppt_x</p:attrName>
                                        </p:attrNameLst>
                                      </p:cBhvr>
                                      <p:tavLst>
                                        <p:tav tm="0">
                                          <p:val>
                                            <p:strVal val="#ppt_x-.2"/>
                                          </p:val>
                                        </p:tav>
                                        <p:tav tm="100000">
                                          <p:val>
                                            <p:strVal val="#ppt_x"/>
                                          </p:val>
                                        </p:tav>
                                      </p:tavLst>
                                    </p:anim>
                                    <p:anim calcmode="lin" valueType="num">
                                      <p:cBhvr>
                                        <p:cTn id="44" dur="1000" fill="hold"/>
                                        <p:tgtEl>
                                          <p:spTgt spid="50179">
                                            <p:txEl>
                                              <p:pRg st="4" end="4"/>
                                            </p:txEl>
                                          </p:spTgt>
                                        </p:tgtEl>
                                        <p:attrNameLst>
                                          <p:attrName>ppt_y</p:attrName>
                                        </p:attrNameLst>
                                      </p:cBhvr>
                                      <p:tavLst>
                                        <p:tav tm="0">
                                          <p:val>
                                            <p:strVal val="#ppt_y"/>
                                          </p:val>
                                        </p:tav>
                                        <p:tav tm="100000">
                                          <p:val>
                                            <p:strVal val="#ppt_y"/>
                                          </p:val>
                                        </p:tav>
                                      </p:tavLst>
                                    </p:anim>
                                    <p:animEffect transition="in" filter="fade">
                                      <p:cBhvr>
                                        <p:cTn id="45" dur="1000"/>
                                        <p:tgtEl>
                                          <p:spTgt spid="50179">
                                            <p:txEl>
                                              <p:pRg st="4" end="4"/>
                                            </p:txEl>
                                          </p:spTgt>
                                        </p:tgtEl>
                                      </p:cBhvr>
                                    </p:animEffect>
                                  </p:childTnLst>
                                </p:cTn>
                              </p:par>
                            </p:childTnLst>
                          </p:cTn>
                        </p:par>
                        <p:par>
                          <p:cTn id="46" fill="hold" nodeType="afterGroup">
                            <p:stCondLst>
                              <p:cond delay="2000"/>
                            </p:stCondLst>
                            <p:childTnLst>
                              <p:par>
                                <p:cTn id="47" presetID="54" presetClass="entr" presetSubtype="0" accel="100000" fill="hold" grpId="0" nodeType="afterEffect">
                                  <p:stCondLst>
                                    <p:cond delay="0"/>
                                  </p:stCondLst>
                                  <p:childTnLst>
                                    <p:set>
                                      <p:cBhvr>
                                        <p:cTn id="48" dur="1" fill="hold">
                                          <p:stCondLst>
                                            <p:cond delay="0"/>
                                          </p:stCondLst>
                                        </p:cTn>
                                        <p:tgtEl>
                                          <p:spTgt spid="50180">
                                            <p:txEl>
                                              <p:pRg st="0" end="0"/>
                                            </p:txEl>
                                          </p:spTgt>
                                        </p:tgtEl>
                                        <p:attrNameLst>
                                          <p:attrName>style.visibility</p:attrName>
                                        </p:attrNameLst>
                                      </p:cBhvr>
                                      <p:to>
                                        <p:strVal val="visible"/>
                                      </p:to>
                                    </p:set>
                                    <p:anim calcmode="lin" valueType="num">
                                      <p:cBhvr>
                                        <p:cTn id="49" dur="1000" fill="hold"/>
                                        <p:tgtEl>
                                          <p:spTgt spid="50180">
                                            <p:txEl>
                                              <p:pRg st="0" end="0"/>
                                            </p:txEl>
                                          </p:spTgt>
                                        </p:tgtEl>
                                        <p:attrNameLst>
                                          <p:attrName>ppt_w</p:attrName>
                                        </p:attrNameLst>
                                      </p:cBhvr>
                                      <p:tavLst>
                                        <p:tav tm="0">
                                          <p:val>
                                            <p:strVal val="#ppt_w*0.05"/>
                                          </p:val>
                                        </p:tav>
                                        <p:tav tm="100000">
                                          <p:val>
                                            <p:strVal val="#ppt_w"/>
                                          </p:val>
                                        </p:tav>
                                      </p:tavLst>
                                    </p:anim>
                                    <p:anim calcmode="lin" valueType="num">
                                      <p:cBhvr>
                                        <p:cTn id="50" dur="1000" fill="hold"/>
                                        <p:tgtEl>
                                          <p:spTgt spid="50180">
                                            <p:txEl>
                                              <p:pRg st="0" end="0"/>
                                            </p:txEl>
                                          </p:spTgt>
                                        </p:tgtEl>
                                        <p:attrNameLst>
                                          <p:attrName>ppt_h</p:attrName>
                                        </p:attrNameLst>
                                      </p:cBhvr>
                                      <p:tavLst>
                                        <p:tav tm="0">
                                          <p:val>
                                            <p:strVal val="#ppt_h"/>
                                          </p:val>
                                        </p:tav>
                                        <p:tav tm="100000">
                                          <p:val>
                                            <p:strVal val="#ppt_h"/>
                                          </p:val>
                                        </p:tav>
                                      </p:tavLst>
                                    </p:anim>
                                    <p:anim calcmode="lin" valueType="num">
                                      <p:cBhvr>
                                        <p:cTn id="51" dur="1000" fill="hold"/>
                                        <p:tgtEl>
                                          <p:spTgt spid="50180">
                                            <p:txEl>
                                              <p:pRg st="0" end="0"/>
                                            </p:txEl>
                                          </p:spTgt>
                                        </p:tgtEl>
                                        <p:attrNameLst>
                                          <p:attrName>ppt_x</p:attrName>
                                        </p:attrNameLst>
                                      </p:cBhvr>
                                      <p:tavLst>
                                        <p:tav tm="0">
                                          <p:val>
                                            <p:strVal val="#ppt_x-.2"/>
                                          </p:val>
                                        </p:tav>
                                        <p:tav tm="100000">
                                          <p:val>
                                            <p:strVal val="#ppt_x"/>
                                          </p:val>
                                        </p:tav>
                                      </p:tavLst>
                                    </p:anim>
                                    <p:anim calcmode="lin" valueType="num">
                                      <p:cBhvr>
                                        <p:cTn id="52" dur="1000" fill="hold"/>
                                        <p:tgtEl>
                                          <p:spTgt spid="50180">
                                            <p:txEl>
                                              <p:pRg st="0" end="0"/>
                                            </p:txEl>
                                          </p:spTgt>
                                        </p:tgtEl>
                                        <p:attrNameLst>
                                          <p:attrName>ppt_y</p:attrName>
                                        </p:attrNameLst>
                                      </p:cBhvr>
                                      <p:tavLst>
                                        <p:tav tm="0">
                                          <p:val>
                                            <p:strVal val="#ppt_y"/>
                                          </p:val>
                                        </p:tav>
                                        <p:tav tm="100000">
                                          <p:val>
                                            <p:strVal val="#ppt_y"/>
                                          </p:val>
                                        </p:tav>
                                      </p:tavLst>
                                    </p:anim>
                                    <p:animEffect transition="in" filter="fade">
                                      <p:cBhvr>
                                        <p:cTn id="53" dur="1000"/>
                                        <p:tgtEl>
                                          <p:spTgt spid="50180">
                                            <p:txEl>
                                              <p:pRg st="0" end="0"/>
                                            </p:txEl>
                                          </p:spTgt>
                                        </p:tgtEl>
                                      </p:cBhvr>
                                    </p:animEffect>
                                  </p:childTnLst>
                                </p:cTn>
                              </p:par>
                            </p:childTnLst>
                          </p:cTn>
                        </p:par>
                        <p:par>
                          <p:cTn id="54" fill="hold" nodeType="afterGroup">
                            <p:stCondLst>
                              <p:cond delay="3000"/>
                            </p:stCondLst>
                            <p:childTnLst>
                              <p:par>
                                <p:cTn id="55" presetID="54" presetClass="entr" presetSubtype="0" accel="100000" fill="hold" grpId="0" nodeType="afterEffect">
                                  <p:stCondLst>
                                    <p:cond delay="0"/>
                                  </p:stCondLst>
                                  <p:childTnLst>
                                    <p:set>
                                      <p:cBhvr>
                                        <p:cTn id="56" dur="1" fill="hold">
                                          <p:stCondLst>
                                            <p:cond delay="0"/>
                                          </p:stCondLst>
                                        </p:cTn>
                                        <p:tgtEl>
                                          <p:spTgt spid="50180">
                                            <p:txEl>
                                              <p:pRg st="1" end="1"/>
                                            </p:txEl>
                                          </p:spTgt>
                                        </p:tgtEl>
                                        <p:attrNameLst>
                                          <p:attrName>style.visibility</p:attrName>
                                        </p:attrNameLst>
                                      </p:cBhvr>
                                      <p:to>
                                        <p:strVal val="visible"/>
                                      </p:to>
                                    </p:set>
                                    <p:anim calcmode="lin" valueType="num">
                                      <p:cBhvr>
                                        <p:cTn id="57" dur="1000" fill="hold"/>
                                        <p:tgtEl>
                                          <p:spTgt spid="50180">
                                            <p:txEl>
                                              <p:pRg st="1" end="1"/>
                                            </p:txEl>
                                          </p:spTgt>
                                        </p:tgtEl>
                                        <p:attrNameLst>
                                          <p:attrName>ppt_w</p:attrName>
                                        </p:attrNameLst>
                                      </p:cBhvr>
                                      <p:tavLst>
                                        <p:tav tm="0">
                                          <p:val>
                                            <p:strVal val="#ppt_w*0.05"/>
                                          </p:val>
                                        </p:tav>
                                        <p:tav tm="100000">
                                          <p:val>
                                            <p:strVal val="#ppt_w"/>
                                          </p:val>
                                        </p:tav>
                                      </p:tavLst>
                                    </p:anim>
                                    <p:anim calcmode="lin" valueType="num">
                                      <p:cBhvr>
                                        <p:cTn id="58" dur="1000" fill="hold"/>
                                        <p:tgtEl>
                                          <p:spTgt spid="50180">
                                            <p:txEl>
                                              <p:pRg st="1" end="1"/>
                                            </p:txEl>
                                          </p:spTgt>
                                        </p:tgtEl>
                                        <p:attrNameLst>
                                          <p:attrName>ppt_h</p:attrName>
                                        </p:attrNameLst>
                                      </p:cBhvr>
                                      <p:tavLst>
                                        <p:tav tm="0">
                                          <p:val>
                                            <p:strVal val="#ppt_h"/>
                                          </p:val>
                                        </p:tav>
                                        <p:tav tm="100000">
                                          <p:val>
                                            <p:strVal val="#ppt_h"/>
                                          </p:val>
                                        </p:tav>
                                      </p:tavLst>
                                    </p:anim>
                                    <p:anim calcmode="lin" valueType="num">
                                      <p:cBhvr>
                                        <p:cTn id="59" dur="1000" fill="hold"/>
                                        <p:tgtEl>
                                          <p:spTgt spid="50180">
                                            <p:txEl>
                                              <p:pRg st="1" end="1"/>
                                            </p:txEl>
                                          </p:spTgt>
                                        </p:tgtEl>
                                        <p:attrNameLst>
                                          <p:attrName>ppt_x</p:attrName>
                                        </p:attrNameLst>
                                      </p:cBhvr>
                                      <p:tavLst>
                                        <p:tav tm="0">
                                          <p:val>
                                            <p:strVal val="#ppt_x-.2"/>
                                          </p:val>
                                        </p:tav>
                                        <p:tav tm="100000">
                                          <p:val>
                                            <p:strVal val="#ppt_x"/>
                                          </p:val>
                                        </p:tav>
                                      </p:tavLst>
                                    </p:anim>
                                    <p:anim calcmode="lin" valueType="num">
                                      <p:cBhvr>
                                        <p:cTn id="60" dur="1000" fill="hold"/>
                                        <p:tgtEl>
                                          <p:spTgt spid="50180">
                                            <p:txEl>
                                              <p:pRg st="1" end="1"/>
                                            </p:txEl>
                                          </p:spTgt>
                                        </p:tgtEl>
                                        <p:attrNameLst>
                                          <p:attrName>ppt_y</p:attrName>
                                        </p:attrNameLst>
                                      </p:cBhvr>
                                      <p:tavLst>
                                        <p:tav tm="0">
                                          <p:val>
                                            <p:strVal val="#ppt_y"/>
                                          </p:val>
                                        </p:tav>
                                        <p:tav tm="100000">
                                          <p:val>
                                            <p:strVal val="#ppt_y"/>
                                          </p:val>
                                        </p:tav>
                                      </p:tavLst>
                                    </p:anim>
                                    <p:animEffect transition="in" filter="fade">
                                      <p:cBhvr>
                                        <p:cTn id="61" dur="1000"/>
                                        <p:tgtEl>
                                          <p:spTgt spid="50180">
                                            <p:txEl>
                                              <p:pRg st="1" end="1"/>
                                            </p:txEl>
                                          </p:spTgt>
                                        </p:tgtEl>
                                      </p:cBhvr>
                                    </p:animEffect>
                                  </p:childTnLst>
                                </p:cTn>
                              </p:par>
                            </p:childTnLst>
                          </p:cTn>
                        </p:par>
                        <p:par>
                          <p:cTn id="62" fill="hold" nodeType="afterGroup">
                            <p:stCondLst>
                              <p:cond delay="4000"/>
                            </p:stCondLst>
                            <p:childTnLst>
                              <p:par>
                                <p:cTn id="63" presetID="54" presetClass="entr" presetSubtype="0" accel="100000" fill="hold" grpId="0" nodeType="afterEffect">
                                  <p:stCondLst>
                                    <p:cond delay="0"/>
                                  </p:stCondLst>
                                  <p:childTnLst>
                                    <p:set>
                                      <p:cBhvr>
                                        <p:cTn id="64" dur="1" fill="hold">
                                          <p:stCondLst>
                                            <p:cond delay="0"/>
                                          </p:stCondLst>
                                        </p:cTn>
                                        <p:tgtEl>
                                          <p:spTgt spid="50180">
                                            <p:txEl>
                                              <p:pRg st="2" end="2"/>
                                            </p:txEl>
                                          </p:spTgt>
                                        </p:tgtEl>
                                        <p:attrNameLst>
                                          <p:attrName>style.visibility</p:attrName>
                                        </p:attrNameLst>
                                      </p:cBhvr>
                                      <p:to>
                                        <p:strVal val="visible"/>
                                      </p:to>
                                    </p:set>
                                    <p:anim calcmode="lin" valueType="num">
                                      <p:cBhvr>
                                        <p:cTn id="65" dur="1000" fill="hold"/>
                                        <p:tgtEl>
                                          <p:spTgt spid="50180">
                                            <p:txEl>
                                              <p:pRg st="2" end="2"/>
                                            </p:txEl>
                                          </p:spTgt>
                                        </p:tgtEl>
                                        <p:attrNameLst>
                                          <p:attrName>ppt_w</p:attrName>
                                        </p:attrNameLst>
                                      </p:cBhvr>
                                      <p:tavLst>
                                        <p:tav tm="0">
                                          <p:val>
                                            <p:strVal val="#ppt_w*0.05"/>
                                          </p:val>
                                        </p:tav>
                                        <p:tav tm="100000">
                                          <p:val>
                                            <p:strVal val="#ppt_w"/>
                                          </p:val>
                                        </p:tav>
                                      </p:tavLst>
                                    </p:anim>
                                    <p:anim calcmode="lin" valueType="num">
                                      <p:cBhvr>
                                        <p:cTn id="66" dur="1000" fill="hold"/>
                                        <p:tgtEl>
                                          <p:spTgt spid="50180">
                                            <p:txEl>
                                              <p:pRg st="2" end="2"/>
                                            </p:txEl>
                                          </p:spTgt>
                                        </p:tgtEl>
                                        <p:attrNameLst>
                                          <p:attrName>ppt_h</p:attrName>
                                        </p:attrNameLst>
                                      </p:cBhvr>
                                      <p:tavLst>
                                        <p:tav tm="0">
                                          <p:val>
                                            <p:strVal val="#ppt_h"/>
                                          </p:val>
                                        </p:tav>
                                        <p:tav tm="100000">
                                          <p:val>
                                            <p:strVal val="#ppt_h"/>
                                          </p:val>
                                        </p:tav>
                                      </p:tavLst>
                                    </p:anim>
                                    <p:anim calcmode="lin" valueType="num">
                                      <p:cBhvr>
                                        <p:cTn id="67" dur="1000" fill="hold"/>
                                        <p:tgtEl>
                                          <p:spTgt spid="50180">
                                            <p:txEl>
                                              <p:pRg st="2" end="2"/>
                                            </p:txEl>
                                          </p:spTgt>
                                        </p:tgtEl>
                                        <p:attrNameLst>
                                          <p:attrName>ppt_x</p:attrName>
                                        </p:attrNameLst>
                                      </p:cBhvr>
                                      <p:tavLst>
                                        <p:tav tm="0">
                                          <p:val>
                                            <p:strVal val="#ppt_x-.2"/>
                                          </p:val>
                                        </p:tav>
                                        <p:tav tm="100000">
                                          <p:val>
                                            <p:strVal val="#ppt_x"/>
                                          </p:val>
                                        </p:tav>
                                      </p:tavLst>
                                    </p:anim>
                                    <p:anim calcmode="lin" valueType="num">
                                      <p:cBhvr>
                                        <p:cTn id="68" dur="1000" fill="hold"/>
                                        <p:tgtEl>
                                          <p:spTgt spid="50180">
                                            <p:txEl>
                                              <p:pRg st="2" end="2"/>
                                            </p:txEl>
                                          </p:spTgt>
                                        </p:tgtEl>
                                        <p:attrNameLst>
                                          <p:attrName>ppt_y</p:attrName>
                                        </p:attrNameLst>
                                      </p:cBhvr>
                                      <p:tavLst>
                                        <p:tav tm="0">
                                          <p:val>
                                            <p:strVal val="#ppt_y"/>
                                          </p:val>
                                        </p:tav>
                                        <p:tav tm="100000">
                                          <p:val>
                                            <p:strVal val="#ppt_y"/>
                                          </p:val>
                                        </p:tav>
                                      </p:tavLst>
                                    </p:anim>
                                    <p:animEffect transition="in" filter="fade">
                                      <p:cBhvr>
                                        <p:cTn id="69" dur="1000"/>
                                        <p:tgtEl>
                                          <p:spTgt spid="50180">
                                            <p:txEl>
                                              <p:pRg st="2" end="2"/>
                                            </p:txEl>
                                          </p:spTgt>
                                        </p:tgtEl>
                                      </p:cBhvr>
                                    </p:animEffect>
                                  </p:childTnLst>
                                </p:cTn>
                              </p:par>
                            </p:childTnLst>
                          </p:cTn>
                        </p:par>
                        <p:par>
                          <p:cTn id="70" fill="hold" nodeType="afterGroup">
                            <p:stCondLst>
                              <p:cond delay="5000"/>
                            </p:stCondLst>
                            <p:childTnLst>
                              <p:par>
                                <p:cTn id="71" presetID="54" presetClass="entr" presetSubtype="0" accel="100000" fill="hold" grpId="0" nodeType="afterEffect">
                                  <p:stCondLst>
                                    <p:cond delay="0"/>
                                  </p:stCondLst>
                                  <p:childTnLst>
                                    <p:set>
                                      <p:cBhvr>
                                        <p:cTn id="72" dur="1" fill="hold">
                                          <p:stCondLst>
                                            <p:cond delay="0"/>
                                          </p:stCondLst>
                                        </p:cTn>
                                        <p:tgtEl>
                                          <p:spTgt spid="50180">
                                            <p:txEl>
                                              <p:pRg st="3" end="3"/>
                                            </p:txEl>
                                          </p:spTgt>
                                        </p:tgtEl>
                                        <p:attrNameLst>
                                          <p:attrName>style.visibility</p:attrName>
                                        </p:attrNameLst>
                                      </p:cBhvr>
                                      <p:to>
                                        <p:strVal val="visible"/>
                                      </p:to>
                                    </p:set>
                                    <p:anim calcmode="lin" valueType="num">
                                      <p:cBhvr>
                                        <p:cTn id="73" dur="1000" fill="hold"/>
                                        <p:tgtEl>
                                          <p:spTgt spid="50180">
                                            <p:txEl>
                                              <p:pRg st="3" end="3"/>
                                            </p:txEl>
                                          </p:spTgt>
                                        </p:tgtEl>
                                        <p:attrNameLst>
                                          <p:attrName>ppt_w</p:attrName>
                                        </p:attrNameLst>
                                      </p:cBhvr>
                                      <p:tavLst>
                                        <p:tav tm="0">
                                          <p:val>
                                            <p:strVal val="#ppt_w*0.05"/>
                                          </p:val>
                                        </p:tav>
                                        <p:tav tm="100000">
                                          <p:val>
                                            <p:strVal val="#ppt_w"/>
                                          </p:val>
                                        </p:tav>
                                      </p:tavLst>
                                    </p:anim>
                                    <p:anim calcmode="lin" valueType="num">
                                      <p:cBhvr>
                                        <p:cTn id="74" dur="1000" fill="hold"/>
                                        <p:tgtEl>
                                          <p:spTgt spid="50180">
                                            <p:txEl>
                                              <p:pRg st="3" end="3"/>
                                            </p:txEl>
                                          </p:spTgt>
                                        </p:tgtEl>
                                        <p:attrNameLst>
                                          <p:attrName>ppt_h</p:attrName>
                                        </p:attrNameLst>
                                      </p:cBhvr>
                                      <p:tavLst>
                                        <p:tav tm="0">
                                          <p:val>
                                            <p:strVal val="#ppt_h"/>
                                          </p:val>
                                        </p:tav>
                                        <p:tav tm="100000">
                                          <p:val>
                                            <p:strVal val="#ppt_h"/>
                                          </p:val>
                                        </p:tav>
                                      </p:tavLst>
                                    </p:anim>
                                    <p:anim calcmode="lin" valueType="num">
                                      <p:cBhvr>
                                        <p:cTn id="75" dur="1000" fill="hold"/>
                                        <p:tgtEl>
                                          <p:spTgt spid="50180">
                                            <p:txEl>
                                              <p:pRg st="3" end="3"/>
                                            </p:txEl>
                                          </p:spTgt>
                                        </p:tgtEl>
                                        <p:attrNameLst>
                                          <p:attrName>ppt_x</p:attrName>
                                        </p:attrNameLst>
                                      </p:cBhvr>
                                      <p:tavLst>
                                        <p:tav tm="0">
                                          <p:val>
                                            <p:strVal val="#ppt_x-.2"/>
                                          </p:val>
                                        </p:tav>
                                        <p:tav tm="100000">
                                          <p:val>
                                            <p:strVal val="#ppt_x"/>
                                          </p:val>
                                        </p:tav>
                                      </p:tavLst>
                                    </p:anim>
                                    <p:anim calcmode="lin" valueType="num">
                                      <p:cBhvr>
                                        <p:cTn id="76" dur="1000" fill="hold"/>
                                        <p:tgtEl>
                                          <p:spTgt spid="50180">
                                            <p:txEl>
                                              <p:pRg st="3" end="3"/>
                                            </p:txEl>
                                          </p:spTgt>
                                        </p:tgtEl>
                                        <p:attrNameLst>
                                          <p:attrName>ppt_y</p:attrName>
                                        </p:attrNameLst>
                                      </p:cBhvr>
                                      <p:tavLst>
                                        <p:tav tm="0">
                                          <p:val>
                                            <p:strVal val="#ppt_y"/>
                                          </p:val>
                                        </p:tav>
                                        <p:tav tm="100000">
                                          <p:val>
                                            <p:strVal val="#ppt_y"/>
                                          </p:val>
                                        </p:tav>
                                      </p:tavLst>
                                    </p:anim>
                                    <p:animEffect transition="in" filter="fade">
                                      <p:cBhvr>
                                        <p:cTn id="77" dur="1000"/>
                                        <p:tgtEl>
                                          <p:spTgt spid="50180">
                                            <p:txEl>
                                              <p:pRg st="3" end="3"/>
                                            </p:txEl>
                                          </p:spTgt>
                                        </p:tgtEl>
                                      </p:cBhvr>
                                    </p:animEffect>
                                  </p:childTnLst>
                                </p:cTn>
                              </p:par>
                            </p:childTnLst>
                          </p:cTn>
                        </p:par>
                        <p:par>
                          <p:cTn id="78" fill="hold" nodeType="afterGroup">
                            <p:stCondLst>
                              <p:cond delay="6000"/>
                            </p:stCondLst>
                            <p:childTnLst>
                              <p:par>
                                <p:cTn id="79" presetID="54" presetClass="entr" presetSubtype="0" accel="100000" fill="hold" grpId="0" nodeType="afterEffect">
                                  <p:stCondLst>
                                    <p:cond delay="0"/>
                                  </p:stCondLst>
                                  <p:childTnLst>
                                    <p:set>
                                      <p:cBhvr>
                                        <p:cTn id="80" dur="1" fill="hold">
                                          <p:stCondLst>
                                            <p:cond delay="0"/>
                                          </p:stCondLst>
                                        </p:cTn>
                                        <p:tgtEl>
                                          <p:spTgt spid="50180">
                                            <p:txEl>
                                              <p:pRg st="4" end="4"/>
                                            </p:txEl>
                                          </p:spTgt>
                                        </p:tgtEl>
                                        <p:attrNameLst>
                                          <p:attrName>style.visibility</p:attrName>
                                        </p:attrNameLst>
                                      </p:cBhvr>
                                      <p:to>
                                        <p:strVal val="visible"/>
                                      </p:to>
                                    </p:set>
                                    <p:anim calcmode="lin" valueType="num">
                                      <p:cBhvr>
                                        <p:cTn id="81" dur="1000" fill="hold"/>
                                        <p:tgtEl>
                                          <p:spTgt spid="50180">
                                            <p:txEl>
                                              <p:pRg st="4" end="4"/>
                                            </p:txEl>
                                          </p:spTgt>
                                        </p:tgtEl>
                                        <p:attrNameLst>
                                          <p:attrName>ppt_w</p:attrName>
                                        </p:attrNameLst>
                                      </p:cBhvr>
                                      <p:tavLst>
                                        <p:tav tm="0">
                                          <p:val>
                                            <p:strVal val="#ppt_w*0.05"/>
                                          </p:val>
                                        </p:tav>
                                        <p:tav tm="100000">
                                          <p:val>
                                            <p:strVal val="#ppt_w"/>
                                          </p:val>
                                        </p:tav>
                                      </p:tavLst>
                                    </p:anim>
                                    <p:anim calcmode="lin" valueType="num">
                                      <p:cBhvr>
                                        <p:cTn id="82" dur="1000" fill="hold"/>
                                        <p:tgtEl>
                                          <p:spTgt spid="50180">
                                            <p:txEl>
                                              <p:pRg st="4" end="4"/>
                                            </p:txEl>
                                          </p:spTgt>
                                        </p:tgtEl>
                                        <p:attrNameLst>
                                          <p:attrName>ppt_h</p:attrName>
                                        </p:attrNameLst>
                                      </p:cBhvr>
                                      <p:tavLst>
                                        <p:tav tm="0">
                                          <p:val>
                                            <p:strVal val="#ppt_h"/>
                                          </p:val>
                                        </p:tav>
                                        <p:tav tm="100000">
                                          <p:val>
                                            <p:strVal val="#ppt_h"/>
                                          </p:val>
                                        </p:tav>
                                      </p:tavLst>
                                    </p:anim>
                                    <p:anim calcmode="lin" valueType="num">
                                      <p:cBhvr>
                                        <p:cTn id="83" dur="1000" fill="hold"/>
                                        <p:tgtEl>
                                          <p:spTgt spid="50180">
                                            <p:txEl>
                                              <p:pRg st="4" end="4"/>
                                            </p:txEl>
                                          </p:spTgt>
                                        </p:tgtEl>
                                        <p:attrNameLst>
                                          <p:attrName>ppt_x</p:attrName>
                                        </p:attrNameLst>
                                      </p:cBhvr>
                                      <p:tavLst>
                                        <p:tav tm="0">
                                          <p:val>
                                            <p:strVal val="#ppt_x-.2"/>
                                          </p:val>
                                        </p:tav>
                                        <p:tav tm="100000">
                                          <p:val>
                                            <p:strVal val="#ppt_x"/>
                                          </p:val>
                                        </p:tav>
                                      </p:tavLst>
                                    </p:anim>
                                    <p:anim calcmode="lin" valueType="num">
                                      <p:cBhvr>
                                        <p:cTn id="84" dur="1000" fill="hold"/>
                                        <p:tgtEl>
                                          <p:spTgt spid="50180">
                                            <p:txEl>
                                              <p:pRg st="4" end="4"/>
                                            </p:txEl>
                                          </p:spTgt>
                                        </p:tgtEl>
                                        <p:attrNameLst>
                                          <p:attrName>ppt_y</p:attrName>
                                        </p:attrNameLst>
                                      </p:cBhvr>
                                      <p:tavLst>
                                        <p:tav tm="0">
                                          <p:val>
                                            <p:strVal val="#ppt_y"/>
                                          </p:val>
                                        </p:tav>
                                        <p:tav tm="100000">
                                          <p:val>
                                            <p:strVal val="#ppt_y"/>
                                          </p:val>
                                        </p:tav>
                                      </p:tavLst>
                                    </p:anim>
                                    <p:animEffect transition="in" filter="fade">
                                      <p:cBhvr>
                                        <p:cTn id="85" dur="1000"/>
                                        <p:tgtEl>
                                          <p:spTgt spid="501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5018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1752600"/>
            <a:ext cx="7620000" cy="3276600"/>
          </a:xfrm>
        </p:spPr>
        <p:txBody>
          <a:bodyPr/>
          <a:lstStyle/>
          <a:p>
            <a:pPr eaLnBrk="1" hangingPunct="1"/>
            <a:r>
              <a:rPr lang="en-US" altLang="en-US" sz="7200" dirty="0" smtClean="0"/>
              <a:t>American Car Brands</a:t>
            </a:r>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8</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smtClean="0"/>
              <a:t>American Car Brands</a:t>
            </a:r>
          </a:p>
        </p:txBody>
      </p:sp>
      <p:sp>
        <p:nvSpPr>
          <p:cNvPr id="58371" name="Rectangle 3"/>
          <p:cNvSpPr>
            <a:spLocks noGrp="1" noChangeArrowheads="1"/>
          </p:cNvSpPr>
          <p:nvPr>
            <p:ph type="body" sz="half" idx="1"/>
          </p:nvPr>
        </p:nvSpPr>
        <p:spPr>
          <a:xfrm>
            <a:off x="479051" y="2057400"/>
            <a:ext cx="4038600" cy="4525963"/>
          </a:xfrm>
        </p:spPr>
        <p:txBody>
          <a:bodyPr/>
          <a:lstStyle/>
          <a:p>
            <a:pPr eaLnBrk="1" hangingPunct="1"/>
            <a:r>
              <a:rPr lang="en-US" altLang="en-US" dirty="0" smtClean="0"/>
              <a:t>Jeep</a:t>
            </a:r>
          </a:p>
          <a:p>
            <a:pPr eaLnBrk="1" hangingPunct="1"/>
            <a:r>
              <a:rPr lang="en-US" altLang="en-US" dirty="0" smtClean="0"/>
              <a:t>Ram</a:t>
            </a:r>
          </a:p>
          <a:p>
            <a:pPr eaLnBrk="1" hangingPunct="1"/>
            <a:r>
              <a:rPr lang="en-US" altLang="en-US" dirty="0" smtClean="0"/>
              <a:t>Buick</a:t>
            </a:r>
          </a:p>
          <a:p>
            <a:pPr eaLnBrk="1" hangingPunct="1"/>
            <a:r>
              <a:rPr lang="en-US" altLang="en-US" dirty="0" smtClean="0"/>
              <a:t>Ford</a:t>
            </a:r>
          </a:p>
          <a:p>
            <a:pPr eaLnBrk="1" hangingPunct="1"/>
            <a:r>
              <a:rPr lang="en-US" altLang="en-US" dirty="0" smtClean="0"/>
              <a:t>Lincoln</a:t>
            </a:r>
          </a:p>
          <a:p>
            <a:pPr eaLnBrk="1" hangingPunct="1">
              <a:buFontTx/>
              <a:buNone/>
            </a:pPr>
            <a:endParaRPr lang="en-US" altLang="en-US" dirty="0" smtClean="0"/>
          </a:p>
          <a:p>
            <a:pPr eaLnBrk="1" hangingPunct="1">
              <a:buFontTx/>
              <a:buNone/>
            </a:pPr>
            <a:endParaRPr lang="en-US" altLang="en-US" dirty="0" smtClean="0"/>
          </a:p>
        </p:txBody>
      </p:sp>
      <p:sp>
        <p:nvSpPr>
          <p:cNvPr id="58372" name="Rectangle 4"/>
          <p:cNvSpPr>
            <a:spLocks noGrp="1" noChangeArrowheads="1"/>
          </p:cNvSpPr>
          <p:nvPr>
            <p:ph type="body" sz="half" idx="2"/>
          </p:nvPr>
        </p:nvSpPr>
        <p:spPr>
          <a:xfrm>
            <a:off x="4670051" y="2057400"/>
            <a:ext cx="4038600" cy="4525963"/>
          </a:xfrm>
        </p:spPr>
        <p:txBody>
          <a:bodyPr/>
          <a:lstStyle/>
          <a:p>
            <a:pPr eaLnBrk="1" hangingPunct="1"/>
            <a:r>
              <a:rPr lang="en-US" altLang="en-US" dirty="0" smtClean="0"/>
              <a:t>Chrysler</a:t>
            </a:r>
          </a:p>
          <a:p>
            <a:pPr eaLnBrk="1" hangingPunct="1"/>
            <a:r>
              <a:rPr lang="en-US" altLang="en-US" dirty="0" smtClean="0"/>
              <a:t>Chevrolet</a:t>
            </a:r>
          </a:p>
          <a:p>
            <a:pPr eaLnBrk="1" hangingPunct="1"/>
            <a:r>
              <a:rPr lang="en-US" altLang="en-US" dirty="0" smtClean="0"/>
              <a:t>GMC</a:t>
            </a:r>
          </a:p>
          <a:p>
            <a:pPr eaLnBrk="1" hangingPunct="1"/>
            <a:r>
              <a:rPr lang="en-US" altLang="en-US" dirty="0" smtClean="0"/>
              <a:t>Dodge</a:t>
            </a:r>
          </a:p>
          <a:p>
            <a:pPr eaLnBrk="1" hangingPunct="1"/>
            <a:r>
              <a:rPr lang="en-US" altLang="en-US" dirty="0" smtClean="0"/>
              <a:t>Tesla</a:t>
            </a:r>
          </a:p>
          <a:p>
            <a:pPr eaLnBrk="1" hangingPunct="1"/>
            <a:endParaRPr lang="en-US" altLang="en-US" dirty="0" smtClean="0"/>
          </a:p>
          <a:p>
            <a:pPr eaLnBrk="1" hangingPunct="1"/>
            <a:endParaRPr lang="en-US" altLang="en-US" dirty="0" smtClean="0"/>
          </a:p>
        </p:txBody>
      </p:sp>
      <p:sp>
        <p:nvSpPr>
          <p:cNvPr id="2" name="AutoShape 9" descr="Image result for american car bra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1" descr="Image result for american car bran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637" name="Picture 13" descr="Image result for american car bran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4529201"/>
            <a:ext cx="3098800" cy="2054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8371">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8371">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8371">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58371">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58372">
                                            <p:txEl>
                                              <p:pRg st="0" end="0"/>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58372">
                                            <p:txEl>
                                              <p:pRg st="1" end="1"/>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58372">
                                            <p:txEl>
                                              <p:pRg st="2" end="2"/>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58372">
                                            <p:txEl>
                                              <p:pRg st="3" end="3"/>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583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advAuto="0"/>
      <p:bldP spid="58372"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1676400"/>
            <a:ext cx="7620000" cy="3276600"/>
          </a:xfrm>
        </p:spPr>
        <p:txBody>
          <a:bodyPr/>
          <a:lstStyle/>
          <a:p>
            <a:pPr eaLnBrk="1" hangingPunct="1"/>
            <a:r>
              <a:rPr lang="en-US" altLang="en-US" sz="7200" smtClean="0"/>
              <a:t>Fairytales</a:t>
            </a:r>
            <a:endParaRPr lang="en-US" altLang="en-US" sz="5000" smtClean="0"/>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9</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4000" smtClean="0"/>
              <a:t>Fairy Tales</a:t>
            </a:r>
          </a:p>
        </p:txBody>
      </p:sp>
      <p:sp>
        <p:nvSpPr>
          <p:cNvPr id="54275" name="Rectangle 3"/>
          <p:cNvSpPr>
            <a:spLocks noGrp="1" noChangeArrowheads="1"/>
          </p:cNvSpPr>
          <p:nvPr>
            <p:ph type="body" sz="half" idx="1"/>
          </p:nvPr>
        </p:nvSpPr>
        <p:spPr>
          <a:xfrm>
            <a:off x="457200" y="2113616"/>
            <a:ext cx="4038600" cy="4525963"/>
          </a:xfrm>
        </p:spPr>
        <p:txBody>
          <a:bodyPr/>
          <a:lstStyle/>
          <a:p>
            <a:pPr eaLnBrk="1" hangingPunct="1"/>
            <a:r>
              <a:rPr lang="en-US" altLang="en-US" dirty="0" smtClean="0"/>
              <a:t>Cinderella</a:t>
            </a:r>
          </a:p>
          <a:p>
            <a:pPr eaLnBrk="1" hangingPunct="1"/>
            <a:r>
              <a:rPr lang="en-US" altLang="en-US" dirty="0" smtClean="0"/>
              <a:t>Sleeping Beauty</a:t>
            </a:r>
          </a:p>
          <a:p>
            <a:pPr eaLnBrk="1" hangingPunct="1"/>
            <a:r>
              <a:rPr lang="en-US" altLang="en-US" dirty="0" smtClean="0"/>
              <a:t>Rapunzel</a:t>
            </a:r>
          </a:p>
          <a:p>
            <a:pPr eaLnBrk="1" hangingPunct="1"/>
            <a:r>
              <a:rPr lang="en-US" altLang="en-US" dirty="0" smtClean="0"/>
              <a:t>Princess and the Pea</a:t>
            </a:r>
          </a:p>
          <a:p>
            <a:pPr eaLnBrk="1" hangingPunct="1"/>
            <a:r>
              <a:rPr lang="en-US" altLang="en-US" dirty="0" smtClean="0"/>
              <a:t>Frog Prince</a:t>
            </a:r>
          </a:p>
          <a:p>
            <a:pPr eaLnBrk="1" hangingPunct="1">
              <a:buFontTx/>
              <a:buNone/>
            </a:pPr>
            <a:endParaRPr lang="en-US" altLang="en-US" dirty="0" smtClean="0"/>
          </a:p>
        </p:txBody>
      </p:sp>
      <p:sp>
        <p:nvSpPr>
          <p:cNvPr id="54276" name="Rectangle 4"/>
          <p:cNvSpPr>
            <a:spLocks noGrp="1" noChangeArrowheads="1"/>
          </p:cNvSpPr>
          <p:nvPr>
            <p:ph type="body" sz="half" idx="2"/>
          </p:nvPr>
        </p:nvSpPr>
        <p:spPr>
          <a:xfrm>
            <a:off x="4648200" y="2113616"/>
            <a:ext cx="4038600" cy="4525963"/>
          </a:xfrm>
        </p:spPr>
        <p:txBody>
          <a:bodyPr/>
          <a:lstStyle/>
          <a:p>
            <a:pPr eaLnBrk="1" hangingPunct="1"/>
            <a:r>
              <a:rPr lang="en-US" altLang="en-US" smtClean="0"/>
              <a:t>Snow White</a:t>
            </a:r>
          </a:p>
          <a:p>
            <a:pPr eaLnBrk="1" hangingPunct="1"/>
            <a:r>
              <a:rPr lang="en-US" altLang="en-US" smtClean="0"/>
              <a:t>Jack and the Beanstalk</a:t>
            </a:r>
          </a:p>
          <a:p>
            <a:pPr eaLnBrk="1" hangingPunct="1"/>
            <a:r>
              <a:rPr lang="en-US" altLang="en-US" smtClean="0"/>
              <a:t>Rumplestilskin</a:t>
            </a:r>
          </a:p>
          <a:p>
            <a:pPr eaLnBrk="1" hangingPunct="1"/>
            <a:r>
              <a:rPr lang="en-US" altLang="en-US" smtClean="0"/>
              <a:t>Beauty and the Beast</a:t>
            </a:r>
          </a:p>
          <a:p>
            <a:pPr eaLnBrk="1" hangingPunct="1"/>
            <a:r>
              <a:rPr lang="en-US" altLang="en-US" smtClean="0"/>
              <a:t>Thumbelina</a:t>
            </a:r>
          </a:p>
          <a:p>
            <a:pPr eaLnBrk="1" hangingPunct="1"/>
            <a:endParaRPr lang="en-US" altLang="en-US" smtClean="0"/>
          </a:p>
          <a:p>
            <a:pPr eaLnBrk="1" hangingPunct="1"/>
            <a:endParaRPr lang="en-US" altLang="en-US" smtClean="0"/>
          </a:p>
        </p:txBody>
      </p:sp>
      <p:pic>
        <p:nvPicPr>
          <p:cNvPr id="29701" name="Picture 36" descr="Rapunzel-Unbraid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7733" y="4800600"/>
            <a:ext cx="1257032"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1000" fill="hold"/>
                                        <p:tgtEl>
                                          <p:spTgt spid="54275">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54275">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54275">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54275">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54275">
                                            <p:txEl>
                                              <p:pRg st="0" end="0"/>
                                            </p:txEl>
                                          </p:spTgt>
                                        </p:tgtEl>
                                      </p:cBhvr>
                                    </p:animEffect>
                                  </p:childTnLst>
                                </p:cTn>
                              </p:par>
                            </p:childTnLst>
                          </p:cTn>
                        </p:par>
                        <p:par>
                          <p:cTn id="12" fill="hold" nodeType="afterGroup">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54275">
                                            <p:txEl>
                                              <p:pRg st="1" end="1"/>
                                            </p:txEl>
                                          </p:spTgt>
                                        </p:tgtEl>
                                        <p:attrNameLst>
                                          <p:attrName>style.visibility</p:attrName>
                                        </p:attrNameLst>
                                      </p:cBhvr>
                                      <p:to>
                                        <p:strVal val="visible"/>
                                      </p:to>
                                    </p:set>
                                    <p:anim calcmode="lin" valueType="num">
                                      <p:cBhvr>
                                        <p:cTn id="15" dur="1000" fill="hold"/>
                                        <p:tgtEl>
                                          <p:spTgt spid="54275">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54275">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54275">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54275">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54275">
                                            <p:txEl>
                                              <p:pRg st="1" end="1"/>
                                            </p:txEl>
                                          </p:spTgt>
                                        </p:tgtEl>
                                      </p:cBhvr>
                                    </p:animEffect>
                                  </p:childTnLst>
                                </p:cTn>
                              </p:par>
                            </p:childTnLst>
                          </p:cTn>
                        </p:par>
                        <p:par>
                          <p:cTn id="20" fill="hold" nodeType="afterGroup">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54275">
                                            <p:txEl>
                                              <p:pRg st="2" end="2"/>
                                            </p:txEl>
                                          </p:spTgt>
                                        </p:tgtEl>
                                        <p:attrNameLst>
                                          <p:attrName>style.visibility</p:attrName>
                                        </p:attrNameLst>
                                      </p:cBhvr>
                                      <p:to>
                                        <p:strVal val="visible"/>
                                      </p:to>
                                    </p:set>
                                    <p:anim calcmode="lin" valueType="num">
                                      <p:cBhvr>
                                        <p:cTn id="23" dur="1000" fill="hold"/>
                                        <p:tgtEl>
                                          <p:spTgt spid="54275">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54275">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54275">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54275">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54275">
                                            <p:txEl>
                                              <p:pRg st="2" end="2"/>
                                            </p:txEl>
                                          </p:spTgt>
                                        </p:tgtEl>
                                      </p:cBhvr>
                                    </p:animEffect>
                                  </p:childTnLst>
                                </p:cTn>
                              </p:par>
                            </p:childTnLst>
                          </p:cTn>
                        </p:par>
                        <p:par>
                          <p:cTn id="28" fill="hold" nodeType="afterGroup">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54275">
                                            <p:txEl>
                                              <p:pRg st="3" end="3"/>
                                            </p:txEl>
                                          </p:spTgt>
                                        </p:tgtEl>
                                        <p:attrNameLst>
                                          <p:attrName>style.visibility</p:attrName>
                                        </p:attrNameLst>
                                      </p:cBhvr>
                                      <p:to>
                                        <p:strVal val="visible"/>
                                      </p:to>
                                    </p:set>
                                    <p:anim calcmode="lin" valueType="num">
                                      <p:cBhvr>
                                        <p:cTn id="31" dur="1000" fill="hold"/>
                                        <p:tgtEl>
                                          <p:spTgt spid="54275">
                                            <p:txEl>
                                              <p:pRg st="3" end="3"/>
                                            </p:txEl>
                                          </p:spTgt>
                                        </p:tgtEl>
                                        <p:attrNameLst>
                                          <p:attrName>ppt_w</p:attrName>
                                        </p:attrNameLst>
                                      </p:cBhvr>
                                      <p:tavLst>
                                        <p:tav tm="0">
                                          <p:val>
                                            <p:strVal val="#ppt_w*0.05"/>
                                          </p:val>
                                        </p:tav>
                                        <p:tav tm="100000">
                                          <p:val>
                                            <p:strVal val="#ppt_w"/>
                                          </p:val>
                                        </p:tav>
                                      </p:tavLst>
                                    </p:anim>
                                    <p:anim calcmode="lin" valueType="num">
                                      <p:cBhvr>
                                        <p:cTn id="32" dur="1000" fill="hold"/>
                                        <p:tgtEl>
                                          <p:spTgt spid="54275">
                                            <p:txEl>
                                              <p:pRg st="3" end="3"/>
                                            </p:txEl>
                                          </p:spTgt>
                                        </p:tgtEl>
                                        <p:attrNameLst>
                                          <p:attrName>ppt_h</p:attrName>
                                        </p:attrNameLst>
                                      </p:cBhvr>
                                      <p:tavLst>
                                        <p:tav tm="0">
                                          <p:val>
                                            <p:strVal val="#ppt_h"/>
                                          </p:val>
                                        </p:tav>
                                        <p:tav tm="100000">
                                          <p:val>
                                            <p:strVal val="#ppt_h"/>
                                          </p:val>
                                        </p:tav>
                                      </p:tavLst>
                                    </p:anim>
                                    <p:anim calcmode="lin" valueType="num">
                                      <p:cBhvr>
                                        <p:cTn id="33" dur="1000" fill="hold"/>
                                        <p:tgtEl>
                                          <p:spTgt spid="54275">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54275">
                                            <p:txEl>
                                              <p:pRg st="3" end="3"/>
                                            </p:txEl>
                                          </p:spTgt>
                                        </p:tgtEl>
                                        <p:attrNameLst>
                                          <p:attrName>ppt_y</p:attrName>
                                        </p:attrNameLst>
                                      </p:cBhvr>
                                      <p:tavLst>
                                        <p:tav tm="0">
                                          <p:val>
                                            <p:strVal val="#ppt_y"/>
                                          </p:val>
                                        </p:tav>
                                        <p:tav tm="100000">
                                          <p:val>
                                            <p:strVal val="#ppt_y"/>
                                          </p:val>
                                        </p:tav>
                                      </p:tavLst>
                                    </p:anim>
                                    <p:animEffect transition="in" filter="fade">
                                      <p:cBhvr>
                                        <p:cTn id="35" dur="1000"/>
                                        <p:tgtEl>
                                          <p:spTgt spid="54275">
                                            <p:txEl>
                                              <p:pRg st="3" end="3"/>
                                            </p:txEl>
                                          </p:spTgt>
                                        </p:tgtEl>
                                      </p:cBhvr>
                                    </p:animEffect>
                                  </p:childTnLst>
                                </p:cTn>
                              </p:par>
                            </p:childTnLst>
                          </p:cTn>
                        </p:par>
                        <p:par>
                          <p:cTn id="36" fill="hold" nodeType="afterGroup">
                            <p:stCondLst>
                              <p:cond delay="4000"/>
                            </p:stCondLst>
                            <p:childTnLst>
                              <p:par>
                                <p:cTn id="37" presetID="54" presetClass="entr" presetSubtype="0" accel="100000" fill="hold" grpId="0" nodeType="afterEffect">
                                  <p:stCondLst>
                                    <p:cond delay="0"/>
                                  </p:stCondLst>
                                  <p:childTnLst>
                                    <p:set>
                                      <p:cBhvr>
                                        <p:cTn id="38" dur="1" fill="hold">
                                          <p:stCondLst>
                                            <p:cond delay="0"/>
                                          </p:stCondLst>
                                        </p:cTn>
                                        <p:tgtEl>
                                          <p:spTgt spid="54275">
                                            <p:txEl>
                                              <p:pRg st="4" end="4"/>
                                            </p:txEl>
                                          </p:spTgt>
                                        </p:tgtEl>
                                        <p:attrNameLst>
                                          <p:attrName>style.visibility</p:attrName>
                                        </p:attrNameLst>
                                      </p:cBhvr>
                                      <p:to>
                                        <p:strVal val="visible"/>
                                      </p:to>
                                    </p:set>
                                    <p:anim calcmode="lin" valueType="num">
                                      <p:cBhvr>
                                        <p:cTn id="39" dur="1000" fill="hold"/>
                                        <p:tgtEl>
                                          <p:spTgt spid="54275">
                                            <p:txEl>
                                              <p:pRg st="4" end="4"/>
                                            </p:txEl>
                                          </p:spTgt>
                                        </p:tgtEl>
                                        <p:attrNameLst>
                                          <p:attrName>ppt_w</p:attrName>
                                        </p:attrNameLst>
                                      </p:cBhvr>
                                      <p:tavLst>
                                        <p:tav tm="0">
                                          <p:val>
                                            <p:strVal val="#ppt_w*0.05"/>
                                          </p:val>
                                        </p:tav>
                                        <p:tav tm="100000">
                                          <p:val>
                                            <p:strVal val="#ppt_w"/>
                                          </p:val>
                                        </p:tav>
                                      </p:tavLst>
                                    </p:anim>
                                    <p:anim calcmode="lin" valueType="num">
                                      <p:cBhvr>
                                        <p:cTn id="40" dur="1000" fill="hold"/>
                                        <p:tgtEl>
                                          <p:spTgt spid="54275">
                                            <p:txEl>
                                              <p:pRg st="4" end="4"/>
                                            </p:txEl>
                                          </p:spTgt>
                                        </p:tgtEl>
                                        <p:attrNameLst>
                                          <p:attrName>ppt_h</p:attrName>
                                        </p:attrNameLst>
                                      </p:cBhvr>
                                      <p:tavLst>
                                        <p:tav tm="0">
                                          <p:val>
                                            <p:strVal val="#ppt_h"/>
                                          </p:val>
                                        </p:tav>
                                        <p:tav tm="100000">
                                          <p:val>
                                            <p:strVal val="#ppt_h"/>
                                          </p:val>
                                        </p:tav>
                                      </p:tavLst>
                                    </p:anim>
                                    <p:anim calcmode="lin" valueType="num">
                                      <p:cBhvr>
                                        <p:cTn id="41" dur="1000" fill="hold"/>
                                        <p:tgtEl>
                                          <p:spTgt spid="54275">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54275">
                                            <p:txEl>
                                              <p:pRg st="4" end="4"/>
                                            </p:txEl>
                                          </p:spTgt>
                                        </p:tgtEl>
                                        <p:attrNameLst>
                                          <p:attrName>ppt_y</p:attrName>
                                        </p:attrNameLst>
                                      </p:cBhvr>
                                      <p:tavLst>
                                        <p:tav tm="0">
                                          <p:val>
                                            <p:strVal val="#ppt_y"/>
                                          </p:val>
                                        </p:tav>
                                        <p:tav tm="100000">
                                          <p:val>
                                            <p:strVal val="#ppt_y"/>
                                          </p:val>
                                        </p:tav>
                                      </p:tavLst>
                                    </p:anim>
                                    <p:animEffect transition="in" filter="fade">
                                      <p:cBhvr>
                                        <p:cTn id="43" dur="1000"/>
                                        <p:tgtEl>
                                          <p:spTgt spid="54275">
                                            <p:txEl>
                                              <p:pRg st="4" end="4"/>
                                            </p:txEl>
                                          </p:spTgt>
                                        </p:tgtEl>
                                      </p:cBhvr>
                                    </p:animEffect>
                                  </p:childTnLst>
                                </p:cTn>
                              </p:par>
                            </p:childTnLst>
                          </p:cTn>
                        </p:par>
                        <p:par>
                          <p:cTn id="44" fill="hold" nodeType="afterGroup">
                            <p:stCondLst>
                              <p:cond delay="5000"/>
                            </p:stCondLst>
                            <p:childTnLst>
                              <p:par>
                                <p:cTn id="45" presetID="54" presetClass="entr" presetSubtype="0" accel="100000" fill="hold" grpId="0" nodeType="afterEffect">
                                  <p:stCondLst>
                                    <p:cond delay="0"/>
                                  </p:stCondLst>
                                  <p:childTnLst>
                                    <p:set>
                                      <p:cBhvr>
                                        <p:cTn id="46" dur="1" fill="hold">
                                          <p:stCondLst>
                                            <p:cond delay="0"/>
                                          </p:stCondLst>
                                        </p:cTn>
                                        <p:tgtEl>
                                          <p:spTgt spid="54276">
                                            <p:txEl>
                                              <p:pRg st="0" end="0"/>
                                            </p:txEl>
                                          </p:spTgt>
                                        </p:tgtEl>
                                        <p:attrNameLst>
                                          <p:attrName>style.visibility</p:attrName>
                                        </p:attrNameLst>
                                      </p:cBhvr>
                                      <p:to>
                                        <p:strVal val="visible"/>
                                      </p:to>
                                    </p:set>
                                    <p:anim calcmode="lin" valueType="num">
                                      <p:cBhvr>
                                        <p:cTn id="47" dur="1000" fill="hold"/>
                                        <p:tgtEl>
                                          <p:spTgt spid="54276">
                                            <p:txEl>
                                              <p:pRg st="0" end="0"/>
                                            </p:txEl>
                                          </p:spTgt>
                                        </p:tgtEl>
                                        <p:attrNameLst>
                                          <p:attrName>ppt_w</p:attrName>
                                        </p:attrNameLst>
                                      </p:cBhvr>
                                      <p:tavLst>
                                        <p:tav tm="0">
                                          <p:val>
                                            <p:strVal val="#ppt_w*0.05"/>
                                          </p:val>
                                        </p:tav>
                                        <p:tav tm="100000">
                                          <p:val>
                                            <p:strVal val="#ppt_w"/>
                                          </p:val>
                                        </p:tav>
                                      </p:tavLst>
                                    </p:anim>
                                    <p:anim calcmode="lin" valueType="num">
                                      <p:cBhvr>
                                        <p:cTn id="48" dur="1000" fill="hold"/>
                                        <p:tgtEl>
                                          <p:spTgt spid="54276">
                                            <p:txEl>
                                              <p:pRg st="0" end="0"/>
                                            </p:txEl>
                                          </p:spTgt>
                                        </p:tgtEl>
                                        <p:attrNameLst>
                                          <p:attrName>ppt_h</p:attrName>
                                        </p:attrNameLst>
                                      </p:cBhvr>
                                      <p:tavLst>
                                        <p:tav tm="0">
                                          <p:val>
                                            <p:strVal val="#ppt_h"/>
                                          </p:val>
                                        </p:tav>
                                        <p:tav tm="100000">
                                          <p:val>
                                            <p:strVal val="#ppt_h"/>
                                          </p:val>
                                        </p:tav>
                                      </p:tavLst>
                                    </p:anim>
                                    <p:anim calcmode="lin" valueType="num">
                                      <p:cBhvr>
                                        <p:cTn id="49" dur="1000" fill="hold"/>
                                        <p:tgtEl>
                                          <p:spTgt spid="54276">
                                            <p:txEl>
                                              <p:pRg st="0" end="0"/>
                                            </p:txEl>
                                          </p:spTgt>
                                        </p:tgtEl>
                                        <p:attrNameLst>
                                          <p:attrName>ppt_x</p:attrName>
                                        </p:attrNameLst>
                                      </p:cBhvr>
                                      <p:tavLst>
                                        <p:tav tm="0">
                                          <p:val>
                                            <p:strVal val="#ppt_x-.2"/>
                                          </p:val>
                                        </p:tav>
                                        <p:tav tm="100000">
                                          <p:val>
                                            <p:strVal val="#ppt_x"/>
                                          </p:val>
                                        </p:tav>
                                      </p:tavLst>
                                    </p:anim>
                                    <p:anim calcmode="lin" valueType="num">
                                      <p:cBhvr>
                                        <p:cTn id="50" dur="1000" fill="hold"/>
                                        <p:tgtEl>
                                          <p:spTgt spid="54276">
                                            <p:txEl>
                                              <p:pRg st="0" end="0"/>
                                            </p:txEl>
                                          </p:spTgt>
                                        </p:tgtEl>
                                        <p:attrNameLst>
                                          <p:attrName>ppt_y</p:attrName>
                                        </p:attrNameLst>
                                      </p:cBhvr>
                                      <p:tavLst>
                                        <p:tav tm="0">
                                          <p:val>
                                            <p:strVal val="#ppt_y"/>
                                          </p:val>
                                        </p:tav>
                                        <p:tav tm="100000">
                                          <p:val>
                                            <p:strVal val="#ppt_y"/>
                                          </p:val>
                                        </p:tav>
                                      </p:tavLst>
                                    </p:anim>
                                    <p:animEffect transition="in" filter="fade">
                                      <p:cBhvr>
                                        <p:cTn id="51" dur="1000"/>
                                        <p:tgtEl>
                                          <p:spTgt spid="54276">
                                            <p:txEl>
                                              <p:pRg st="0" end="0"/>
                                            </p:txEl>
                                          </p:spTgt>
                                        </p:tgtEl>
                                      </p:cBhvr>
                                    </p:animEffect>
                                  </p:childTnLst>
                                </p:cTn>
                              </p:par>
                            </p:childTnLst>
                          </p:cTn>
                        </p:par>
                        <p:par>
                          <p:cTn id="52" fill="hold" nodeType="afterGroup">
                            <p:stCondLst>
                              <p:cond delay="6000"/>
                            </p:stCondLst>
                            <p:childTnLst>
                              <p:par>
                                <p:cTn id="53" presetID="54" presetClass="entr" presetSubtype="0" accel="100000" fill="hold" grpId="0" nodeType="afterEffect">
                                  <p:stCondLst>
                                    <p:cond delay="0"/>
                                  </p:stCondLst>
                                  <p:childTnLst>
                                    <p:set>
                                      <p:cBhvr>
                                        <p:cTn id="54" dur="1" fill="hold">
                                          <p:stCondLst>
                                            <p:cond delay="0"/>
                                          </p:stCondLst>
                                        </p:cTn>
                                        <p:tgtEl>
                                          <p:spTgt spid="54276">
                                            <p:txEl>
                                              <p:pRg st="1" end="1"/>
                                            </p:txEl>
                                          </p:spTgt>
                                        </p:tgtEl>
                                        <p:attrNameLst>
                                          <p:attrName>style.visibility</p:attrName>
                                        </p:attrNameLst>
                                      </p:cBhvr>
                                      <p:to>
                                        <p:strVal val="visible"/>
                                      </p:to>
                                    </p:set>
                                    <p:anim calcmode="lin" valueType="num">
                                      <p:cBhvr>
                                        <p:cTn id="55" dur="1000" fill="hold"/>
                                        <p:tgtEl>
                                          <p:spTgt spid="54276">
                                            <p:txEl>
                                              <p:pRg st="1" end="1"/>
                                            </p:txEl>
                                          </p:spTgt>
                                        </p:tgtEl>
                                        <p:attrNameLst>
                                          <p:attrName>ppt_w</p:attrName>
                                        </p:attrNameLst>
                                      </p:cBhvr>
                                      <p:tavLst>
                                        <p:tav tm="0">
                                          <p:val>
                                            <p:strVal val="#ppt_w*0.05"/>
                                          </p:val>
                                        </p:tav>
                                        <p:tav tm="100000">
                                          <p:val>
                                            <p:strVal val="#ppt_w"/>
                                          </p:val>
                                        </p:tav>
                                      </p:tavLst>
                                    </p:anim>
                                    <p:anim calcmode="lin" valueType="num">
                                      <p:cBhvr>
                                        <p:cTn id="56" dur="1000" fill="hold"/>
                                        <p:tgtEl>
                                          <p:spTgt spid="54276">
                                            <p:txEl>
                                              <p:pRg st="1" end="1"/>
                                            </p:txEl>
                                          </p:spTgt>
                                        </p:tgtEl>
                                        <p:attrNameLst>
                                          <p:attrName>ppt_h</p:attrName>
                                        </p:attrNameLst>
                                      </p:cBhvr>
                                      <p:tavLst>
                                        <p:tav tm="0">
                                          <p:val>
                                            <p:strVal val="#ppt_h"/>
                                          </p:val>
                                        </p:tav>
                                        <p:tav tm="100000">
                                          <p:val>
                                            <p:strVal val="#ppt_h"/>
                                          </p:val>
                                        </p:tav>
                                      </p:tavLst>
                                    </p:anim>
                                    <p:anim calcmode="lin" valueType="num">
                                      <p:cBhvr>
                                        <p:cTn id="57" dur="1000" fill="hold"/>
                                        <p:tgtEl>
                                          <p:spTgt spid="54276">
                                            <p:txEl>
                                              <p:pRg st="1" end="1"/>
                                            </p:txEl>
                                          </p:spTgt>
                                        </p:tgtEl>
                                        <p:attrNameLst>
                                          <p:attrName>ppt_x</p:attrName>
                                        </p:attrNameLst>
                                      </p:cBhvr>
                                      <p:tavLst>
                                        <p:tav tm="0">
                                          <p:val>
                                            <p:strVal val="#ppt_x-.2"/>
                                          </p:val>
                                        </p:tav>
                                        <p:tav tm="100000">
                                          <p:val>
                                            <p:strVal val="#ppt_x"/>
                                          </p:val>
                                        </p:tav>
                                      </p:tavLst>
                                    </p:anim>
                                    <p:anim calcmode="lin" valueType="num">
                                      <p:cBhvr>
                                        <p:cTn id="58" dur="1000" fill="hold"/>
                                        <p:tgtEl>
                                          <p:spTgt spid="54276">
                                            <p:txEl>
                                              <p:pRg st="1" end="1"/>
                                            </p:txEl>
                                          </p:spTgt>
                                        </p:tgtEl>
                                        <p:attrNameLst>
                                          <p:attrName>ppt_y</p:attrName>
                                        </p:attrNameLst>
                                      </p:cBhvr>
                                      <p:tavLst>
                                        <p:tav tm="0">
                                          <p:val>
                                            <p:strVal val="#ppt_y"/>
                                          </p:val>
                                        </p:tav>
                                        <p:tav tm="100000">
                                          <p:val>
                                            <p:strVal val="#ppt_y"/>
                                          </p:val>
                                        </p:tav>
                                      </p:tavLst>
                                    </p:anim>
                                    <p:animEffect transition="in" filter="fade">
                                      <p:cBhvr>
                                        <p:cTn id="59" dur="1000"/>
                                        <p:tgtEl>
                                          <p:spTgt spid="54276">
                                            <p:txEl>
                                              <p:pRg st="1" end="1"/>
                                            </p:txEl>
                                          </p:spTgt>
                                        </p:tgtEl>
                                      </p:cBhvr>
                                    </p:animEffect>
                                  </p:childTnLst>
                                </p:cTn>
                              </p:par>
                            </p:childTnLst>
                          </p:cTn>
                        </p:par>
                        <p:par>
                          <p:cTn id="60" fill="hold" nodeType="afterGroup">
                            <p:stCondLst>
                              <p:cond delay="7000"/>
                            </p:stCondLst>
                            <p:childTnLst>
                              <p:par>
                                <p:cTn id="61" presetID="54" presetClass="entr" presetSubtype="0" accel="100000" fill="hold" grpId="0" nodeType="afterEffect">
                                  <p:stCondLst>
                                    <p:cond delay="0"/>
                                  </p:stCondLst>
                                  <p:childTnLst>
                                    <p:set>
                                      <p:cBhvr>
                                        <p:cTn id="62" dur="1" fill="hold">
                                          <p:stCondLst>
                                            <p:cond delay="0"/>
                                          </p:stCondLst>
                                        </p:cTn>
                                        <p:tgtEl>
                                          <p:spTgt spid="54276">
                                            <p:txEl>
                                              <p:pRg st="2" end="2"/>
                                            </p:txEl>
                                          </p:spTgt>
                                        </p:tgtEl>
                                        <p:attrNameLst>
                                          <p:attrName>style.visibility</p:attrName>
                                        </p:attrNameLst>
                                      </p:cBhvr>
                                      <p:to>
                                        <p:strVal val="visible"/>
                                      </p:to>
                                    </p:set>
                                    <p:anim calcmode="lin" valueType="num">
                                      <p:cBhvr>
                                        <p:cTn id="63" dur="1000" fill="hold"/>
                                        <p:tgtEl>
                                          <p:spTgt spid="54276">
                                            <p:txEl>
                                              <p:pRg st="2" end="2"/>
                                            </p:txEl>
                                          </p:spTgt>
                                        </p:tgtEl>
                                        <p:attrNameLst>
                                          <p:attrName>ppt_w</p:attrName>
                                        </p:attrNameLst>
                                      </p:cBhvr>
                                      <p:tavLst>
                                        <p:tav tm="0">
                                          <p:val>
                                            <p:strVal val="#ppt_w*0.05"/>
                                          </p:val>
                                        </p:tav>
                                        <p:tav tm="100000">
                                          <p:val>
                                            <p:strVal val="#ppt_w"/>
                                          </p:val>
                                        </p:tav>
                                      </p:tavLst>
                                    </p:anim>
                                    <p:anim calcmode="lin" valueType="num">
                                      <p:cBhvr>
                                        <p:cTn id="64" dur="1000" fill="hold"/>
                                        <p:tgtEl>
                                          <p:spTgt spid="54276">
                                            <p:txEl>
                                              <p:pRg st="2" end="2"/>
                                            </p:txEl>
                                          </p:spTgt>
                                        </p:tgtEl>
                                        <p:attrNameLst>
                                          <p:attrName>ppt_h</p:attrName>
                                        </p:attrNameLst>
                                      </p:cBhvr>
                                      <p:tavLst>
                                        <p:tav tm="0">
                                          <p:val>
                                            <p:strVal val="#ppt_h"/>
                                          </p:val>
                                        </p:tav>
                                        <p:tav tm="100000">
                                          <p:val>
                                            <p:strVal val="#ppt_h"/>
                                          </p:val>
                                        </p:tav>
                                      </p:tavLst>
                                    </p:anim>
                                    <p:anim calcmode="lin" valueType="num">
                                      <p:cBhvr>
                                        <p:cTn id="65" dur="1000" fill="hold"/>
                                        <p:tgtEl>
                                          <p:spTgt spid="54276">
                                            <p:txEl>
                                              <p:pRg st="2" end="2"/>
                                            </p:txEl>
                                          </p:spTgt>
                                        </p:tgtEl>
                                        <p:attrNameLst>
                                          <p:attrName>ppt_x</p:attrName>
                                        </p:attrNameLst>
                                      </p:cBhvr>
                                      <p:tavLst>
                                        <p:tav tm="0">
                                          <p:val>
                                            <p:strVal val="#ppt_x-.2"/>
                                          </p:val>
                                        </p:tav>
                                        <p:tav tm="100000">
                                          <p:val>
                                            <p:strVal val="#ppt_x"/>
                                          </p:val>
                                        </p:tav>
                                      </p:tavLst>
                                    </p:anim>
                                    <p:anim calcmode="lin" valueType="num">
                                      <p:cBhvr>
                                        <p:cTn id="66" dur="1000" fill="hold"/>
                                        <p:tgtEl>
                                          <p:spTgt spid="54276">
                                            <p:txEl>
                                              <p:pRg st="2" end="2"/>
                                            </p:txEl>
                                          </p:spTgt>
                                        </p:tgtEl>
                                        <p:attrNameLst>
                                          <p:attrName>ppt_y</p:attrName>
                                        </p:attrNameLst>
                                      </p:cBhvr>
                                      <p:tavLst>
                                        <p:tav tm="0">
                                          <p:val>
                                            <p:strVal val="#ppt_y"/>
                                          </p:val>
                                        </p:tav>
                                        <p:tav tm="100000">
                                          <p:val>
                                            <p:strVal val="#ppt_y"/>
                                          </p:val>
                                        </p:tav>
                                      </p:tavLst>
                                    </p:anim>
                                    <p:animEffect transition="in" filter="fade">
                                      <p:cBhvr>
                                        <p:cTn id="67" dur="1000"/>
                                        <p:tgtEl>
                                          <p:spTgt spid="54276">
                                            <p:txEl>
                                              <p:pRg st="2" end="2"/>
                                            </p:txEl>
                                          </p:spTgt>
                                        </p:tgtEl>
                                      </p:cBhvr>
                                    </p:animEffect>
                                  </p:childTnLst>
                                </p:cTn>
                              </p:par>
                            </p:childTnLst>
                          </p:cTn>
                        </p:par>
                        <p:par>
                          <p:cTn id="68" fill="hold" nodeType="afterGroup">
                            <p:stCondLst>
                              <p:cond delay="8000"/>
                            </p:stCondLst>
                            <p:childTnLst>
                              <p:par>
                                <p:cTn id="69" presetID="54" presetClass="entr" presetSubtype="0" accel="100000" fill="hold" grpId="0" nodeType="afterEffect">
                                  <p:stCondLst>
                                    <p:cond delay="0"/>
                                  </p:stCondLst>
                                  <p:childTnLst>
                                    <p:set>
                                      <p:cBhvr>
                                        <p:cTn id="70" dur="1" fill="hold">
                                          <p:stCondLst>
                                            <p:cond delay="0"/>
                                          </p:stCondLst>
                                        </p:cTn>
                                        <p:tgtEl>
                                          <p:spTgt spid="54276">
                                            <p:txEl>
                                              <p:pRg st="3" end="3"/>
                                            </p:txEl>
                                          </p:spTgt>
                                        </p:tgtEl>
                                        <p:attrNameLst>
                                          <p:attrName>style.visibility</p:attrName>
                                        </p:attrNameLst>
                                      </p:cBhvr>
                                      <p:to>
                                        <p:strVal val="visible"/>
                                      </p:to>
                                    </p:set>
                                    <p:anim calcmode="lin" valueType="num">
                                      <p:cBhvr>
                                        <p:cTn id="71" dur="1000" fill="hold"/>
                                        <p:tgtEl>
                                          <p:spTgt spid="54276">
                                            <p:txEl>
                                              <p:pRg st="3" end="3"/>
                                            </p:txEl>
                                          </p:spTgt>
                                        </p:tgtEl>
                                        <p:attrNameLst>
                                          <p:attrName>ppt_w</p:attrName>
                                        </p:attrNameLst>
                                      </p:cBhvr>
                                      <p:tavLst>
                                        <p:tav tm="0">
                                          <p:val>
                                            <p:strVal val="#ppt_w*0.05"/>
                                          </p:val>
                                        </p:tav>
                                        <p:tav tm="100000">
                                          <p:val>
                                            <p:strVal val="#ppt_w"/>
                                          </p:val>
                                        </p:tav>
                                      </p:tavLst>
                                    </p:anim>
                                    <p:anim calcmode="lin" valueType="num">
                                      <p:cBhvr>
                                        <p:cTn id="72" dur="1000" fill="hold"/>
                                        <p:tgtEl>
                                          <p:spTgt spid="54276">
                                            <p:txEl>
                                              <p:pRg st="3" end="3"/>
                                            </p:txEl>
                                          </p:spTgt>
                                        </p:tgtEl>
                                        <p:attrNameLst>
                                          <p:attrName>ppt_h</p:attrName>
                                        </p:attrNameLst>
                                      </p:cBhvr>
                                      <p:tavLst>
                                        <p:tav tm="0">
                                          <p:val>
                                            <p:strVal val="#ppt_h"/>
                                          </p:val>
                                        </p:tav>
                                        <p:tav tm="100000">
                                          <p:val>
                                            <p:strVal val="#ppt_h"/>
                                          </p:val>
                                        </p:tav>
                                      </p:tavLst>
                                    </p:anim>
                                    <p:anim calcmode="lin" valueType="num">
                                      <p:cBhvr>
                                        <p:cTn id="73" dur="1000" fill="hold"/>
                                        <p:tgtEl>
                                          <p:spTgt spid="54276">
                                            <p:txEl>
                                              <p:pRg st="3" end="3"/>
                                            </p:txEl>
                                          </p:spTgt>
                                        </p:tgtEl>
                                        <p:attrNameLst>
                                          <p:attrName>ppt_x</p:attrName>
                                        </p:attrNameLst>
                                      </p:cBhvr>
                                      <p:tavLst>
                                        <p:tav tm="0">
                                          <p:val>
                                            <p:strVal val="#ppt_x-.2"/>
                                          </p:val>
                                        </p:tav>
                                        <p:tav tm="100000">
                                          <p:val>
                                            <p:strVal val="#ppt_x"/>
                                          </p:val>
                                        </p:tav>
                                      </p:tavLst>
                                    </p:anim>
                                    <p:anim calcmode="lin" valueType="num">
                                      <p:cBhvr>
                                        <p:cTn id="74" dur="1000" fill="hold"/>
                                        <p:tgtEl>
                                          <p:spTgt spid="54276">
                                            <p:txEl>
                                              <p:pRg st="3" end="3"/>
                                            </p:txEl>
                                          </p:spTgt>
                                        </p:tgtEl>
                                        <p:attrNameLst>
                                          <p:attrName>ppt_y</p:attrName>
                                        </p:attrNameLst>
                                      </p:cBhvr>
                                      <p:tavLst>
                                        <p:tav tm="0">
                                          <p:val>
                                            <p:strVal val="#ppt_y"/>
                                          </p:val>
                                        </p:tav>
                                        <p:tav tm="100000">
                                          <p:val>
                                            <p:strVal val="#ppt_y"/>
                                          </p:val>
                                        </p:tav>
                                      </p:tavLst>
                                    </p:anim>
                                    <p:animEffect transition="in" filter="fade">
                                      <p:cBhvr>
                                        <p:cTn id="75" dur="1000"/>
                                        <p:tgtEl>
                                          <p:spTgt spid="54276">
                                            <p:txEl>
                                              <p:pRg st="3" end="3"/>
                                            </p:txEl>
                                          </p:spTgt>
                                        </p:tgtEl>
                                      </p:cBhvr>
                                    </p:animEffect>
                                  </p:childTnLst>
                                </p:cTn>
                              </p:par>
                            </p:childTnLst>
                          </p:cTn>
                        </p:par>
                        <p:par>
                          <p:cTn id="76" fill="hold" nodeType="afterGroup">
                            <p:stCondLst>
                              <p:cond delay="9000"/>
                            </p:stCondLst>
                            <p:childTnLst>
                              <p:par>
                                <p:cTn id="77" presetID="54" presetClass="entr" presetSubtype="0" accel="100000" fill="hold" grpId="0" nodeType="afterEffect">
                                  <p:stCondLst>
                                    <p:cond delay="0"/>
                                  </p:stCondLst>
                                  <p:childTnLst>
                                    <p:set>
                                      <p:cBhvr>
                                        <p:cTn id="78" dur="1" fill="hold">
                                          <p:stCondLst>
                                            <p:cond delay="0"/>
                                          </p:stCondLst>
                                        </p:cTn>
                                        <p:tgtEl>
                                          <p:spTgt spid="54276">
                                            <p:txEl>
                                              <p:pRg st="4" end="4"/>
                                            </p:txEl>
                                          </p:spTgt>
                                        </p:tgtEl>
                                        <p:attrNameLst>
                                          <p:attrName>style.visibility</p:attrName>
                                        </p:attrNameLst>
                                      </p:cBhvr>
                                      <p:to>
                                        <p:strVal val="visible"/>
                                      </p:to>
                                    </p:set>
                                    <p:anim calcmode="lin" valueType="num">
                                      <p:cBhvr>
                                        <p:cTn id="79" dur="1000" fill="hold"/>
                                        <p:tgtEl>
                                          <p:spTgt spid="54276">
                                            <p:txEl>
                                              <p:pRg st="4" end="4"/>
                                            </p:txEl>
                                          </p:spTgt>
                                        </p:tgtEl>
                                        <p:attrNameLst>
                                          <p:attrName>ppt_w</p:attrName>
                                        </p:attrNameLst>
                                      </p:cBhvr>
                                      <p:tavLst>
                                        <p:tav tm="0">
                                          <p:val>
                                            <p:strVal val="#ppt_w*0.05"/>
                                          </p:val>
                                        </p:tav>
                                        <p:tav tm="100000">
                                          <p:val>
                                            <p:strVal val="#ppt_w"/>
                                          </p:val>
                                        </p:tav>
                                      </p:tavLst>
                                    </p:anim>
                                    <p:anim calcmode="lin" valueType="num">
                                      <p:cBhvr>
                                        <p:cTn id="80" dur="1000" fill="hold"/>
                                        <p:tgtEl>
                                          <p:spTgt spid="54276">
                                            <p:txEl>
                                              <p:pRg st="4" end="4"/>
                                            </p:txEl>
                                          </p:spTgt>
                                        </p:tgtEl>
                                        <p:attrNameLst>
                                          <p:attrName>ppt_h</p:attrName>
                                        </p:attrNameLst>
                                      </p:cBhvr>
                                      <p:tavLst>
                                        <p:tav tm="0">
                                          <p:val>
                                            <p:strVal val="#ppt_h"/>
                                          </p:val>
                                        </p:tav>
                                        <p:tav tm="100000">
                                          <p:val>
                                            <p:strVal val="#ppt_h"/>
                                          </p:val>
                                        </p:tav>
                                      </p:tavLst>
                                    </p:anim>
                                    <p:anim calcmode="lin" valueType="num">
                                      <p:cBhvr>
                                        <p:cTn id="81" dur="1000" fill="hold"/>
                                        <p:tgtEl>
                                          <p:spTgt spid="54276">
                                            <p:txEl>
                                              <p:pRg st="4" end="4"/>
                                            </p:txEl>
                                          </p:spTgt>
                                        </p:tgtEl>
                                        <p:attrNameLst>
                                          <p:attrName>ppt_x</p:attrName>
                                        </p:attrNameLst>
                                      </p:cBhvr>
                                      <p:tavLst>
                                        <p:tav tm="0">
                                          <p:val>
                                            <p:strVal val="#ppt_x-.2"/>
                                          </p:val>
                                        </p:tav>
                                        <p:tav tm="100000">
                                          <p:val>
                                            <p:strVal val="#ppt_x"/>
                                          </p:val>
                                        </p:tav>
                                      </p:tavLst>
                                    </p:anim>
                                    <p:anim calcmode="lin" valueType="num">
                                      <p:cBhvr>
                                        <p:cTn id="82" dur="1000" fill="hold"/>
                                        <p:tgtEl>
                                          <p:spTgt spid="54276">
                                            <p:txEl>
                                              <p:pRg st="4" end="4"/>
                                            </p:txEl>
                                          </p:spTgt>
                                        </p:tgtEl>
                                        <p:attrNameLst>
                                          <p:attrName>ppt_y</p:attrName>
                                        </p:attrNameLst>
                                      </p:cBhvr>
                                      <p:tavLst>
                                        <p:tav tm="0">
                                          <p:val>
                                            <p:strVal val="#ppt_y"/>
                                          </p:val>
                                        </p:tav>
                                        <p:tav tm="100000">
                                          <p:val>
                                            <p:strVal val="#ppt_y"/>
                                          </p:val>
                                        </p:tav>
                                      </p:tavLst>
                                    </p:anim>
                                    <p:animEffect transition="in" filter="fade">
                                      <p:cBhvr>
                                        <p:cTn id="83" dur="1000"/>
                                        <p:tgtEl>
                                          <p:spTgt spid="542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5427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990600" y="1676400"/>
            <a:ext cx="7620000" cy="3276600"/>
          </a:xfrm>
        </p:spPr>
        <p:txBody>
          <a:bodyPr/>
          <a:lstStyle/>
          <a:p>
            <a:pPr eaLnBrk="1" hangingPunct="1"/>
            <a:r>
              <a:rPr lang="en-US" altLang="en-US" sz="7200" smtClean="0"/>
              <a:t>Water Sports</a:t>
            </a:r>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1</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90600" y="1676400"/>
            <a:ext cx="7620000" cy="3276600"/>
          </a:xfrm>
        </p:spPr>
        <p:txBody>
          <a:bodyPr/>
          <a:lstStyle/>
          <a:p>
            <a:pPr eaLnBrk="1" hangingPunct="1"/>
            <a:r>
              <a:rPr lang="en-US" altLang="en-US" sz="7200" smtClean="0"/>
              <a:t>Broadway Musicals</a:t>
            </a:r>
            <a:endParaRPr lang="en-US" altLang="en-US" sz="2500" smtClean="0"/>
          </a:p>
        </p:txBody>
      </p:sp>
      <p:sp>
        <p:nvSpPr>
          <p:cNvPr id="4" name="TextBox 3"/>
          <p:cNvSpPr txBox="1"/>
          <p:nvPr/>
        </p:nvSpPr>
        <p:spPr>
          <a:xfrm>
            <a:off x="3886200" y="5334000"/>
            <a:ext cx="1371600" cy="1107996"/>
          </a:xfrm>
          <a:prstGeom prst="rect">
            <a:avLst/>
          </a:prstGeom>
          <a:noFill/>
        </p:spPr>
        <p:txBody>
          <a:bodyPr wrap="square" rtlCol="0">
            <a:spAutoFit/>
          </a:bodyPr>
          <a:lstStyle/>
          <a:p>
            <a:r>
              <a:rPr lang="en-US" sz="6600" dirty="0" smtClean="0">
                <a:solidFill>
                  <a:srgbClr val="EAE3D1"/>
                </a:solidFill>
              </a:rPr>
              <a:t>10</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smtClean="0"/>
              <a:t>Broadway Musicals</a:t>
            </a:r>
          </a:p>
        </p:txBody>
      </p:sp>
      <p:sp>
        <p:nvSpPr>
          <p:cNvPr id="62467" name="Rectangle 3"/>
          <p:cNvSpPr>
            <a:spLocks noGrp="1" noChangeArrowheads="1"/>
          </p:cNvSpPr>
          <p:nvPr>
            <p:ph type="body" sz="half" idx="1"/>
          </p:nvPr>
        </p:nvSpPr>
        <p:spPr>
          <a:xfrm>
            <a:off x="443753" y="2133600"/>
            <a:ext cx="4038600" cy="4525963"/>
          </a:xfrm>
        </p:spPr>
        <p:txBody>
          <a:bodyPr/>
          <a:lstStyle/>
          <a:p>
            <a:pPr eaLnBrk="1" hangingPunct="1"/>
            <a:r>
              <a:rPr lang="en-US" altLang="en-US" dirty="0" smtClean="0"/>
              <a:t>Wicked</a:t>
            </a:r>
          </a:p>
          <a:p>
            <a:pPr eaLnBrk="1" hangingPunct="1"/>
            <a:r>
              <a:rPr lang="en-US" altLang="en-US" dirty="0" smtClean="0"/>
              <a:t>Phantom of the Opera</a:t>
            </a:r>
          </a:p>
          <a:p>
            <a:pPr eaLnBrk="1" hangingPunct="1"/>
            <a:r>
              <a:rPr lang="en-US" altLang="en-US" dirty="0" smtClean="0"/>
              <a:t>Les </a:t>
            </a:r>
            <a:r>
              <a:rPr lang="en-US" altLang="en-US" dirty="0" err="1" smtClean="0"/>
              <a:t>Miserables</a:t>
            </a:r>
            <a:endParaRPr lang="en-US" altLang="en-US" dirty="0" smtClean="0"/>
          </a:p>
          <a:p>
            <a:pPr eaLnBrk="1" hangingPunct="1"/>
            <a:r>
              <a:rPr lang="en-US" altLang="en-US" dirty="0" smtClean="0"/>
              <a:t>Hairspray</a:t>
            </a:r>
          </a:p>
          <a:p>
            <a:pPr eaLnBrk="1" hangingPunct="1"/>
            <a:r>
              <a:rPr lang="en-US" altLang="en-US" dirty="0" smtClean="0"/>
              <a:t>Chicago</a:t>
            </a:r>
          </a:p>
        </p:txBody>
      </p:sp>
      <p:sp>
        <p:nvSpPr>
          <p:cNvPr id="62468" name="Rectangle 4"/>
          <p:cNvSpPr>
            <a:spLocks noGrp="1" noChangeArrowheads="1"/>
          </p:cNvSpPr>
          <p:nvPr>
            <p:ph type="body" sz="half" idx="2"/>
          </p:nvPr>
        </p:nvSpPr>
        <p:spPr>
          <a:xfrm>
            <a:off x="4634753" y="2133600"/>
            <a:ext cx="4038600" cy="4525963"/>
          </a:xfrm>
        </p:spPr>
        <p:txBody>
          <a:bodyPr/>
          <a:lstStyle/>
          <a:p>
            <a:pPr eaLnBrk="1" hangingPunct="1"/>
            <a:r>
              <a:rPr lang="en-US" altLang="en-US" dirty="0" smtClean="0"/>
              <a:t>Hamilton</a:t>
            </a:r>
          </a:p>
          <a:p>
            <a:pPr eaLnBrk="1" hangingPunct="1"/>
            <a:r>
              <a:rPr lang="en-US" altLang="en-US" dirty="0" smtClean="0"/>
              <a:t>Joseph &amp; the Amazing Technicolor </a:t>
            </a:r>
            <a:r>
              <a:rPr lang="en-US" altLang="en-US" dirty="0" err="1" smtClean="0"/>
              <a:t>Dreamcoat</a:t>
            </a:r>
            <a:endParaRPr lang="en-US" altLang="en-US" dirty="0" smtClean="0"/>
          </a:p>
          <a:p>
            <a:pPr eaLnBrk="1" hangingPunct="1"/>
            <a:r>
              <a:rPr lang="en-US" altLang="en-US" dirty="0" smtClean="0"/>
              <a:t>Lion King</a:t>
            </a:r>
          </a:p>
          <a:p>
            <a:pPr eaLnBrk="1" hangingPunct="1"/>
            <a:r>
              <a:rPr lang="en-US" altLang="en-US" dirty="0" smtClean="0"/>
              <a:t>Crazy for You</a:t>
            </a:r>
          </a:p>
          <a:p>
            <a:pPr eaLnBrk="1" hangingPunct="1"/>
            <a:r>
              <a:rPr lang="en-US" altLang="en-US" dirty="0" smtClean="0"/>
              <a:t>Rent</a:t>
            </a:r>
          </a:p>
          <a:p>
            <a:pPr eaLnBrk="1" hangingPunct="1">
              <a:buFontTx/>
              <a:buNone/>
            </a:pPr>
            <a:endParaRPr lang="en-US" altLang="en-US" dirty="0" smtClean="0"/>
          </a:p>
          <a:p>
            <a:pPr eaLnBrk="1" hangingPunct="1"/>
            <a:endParaRPr lang="en-US" altLang="en-US" dirty="0" smtClean="0"/>
          </a:p>
          <a:p>
            <a:pPr eaLnBrk="1" hangingPunct="1"/>
            <a:endParaRPr lang="en-US" altLang="en-US" dirty="0" smtClean="0"/>
          </a:p>
        </p:txBody>
      </p:sp>
      <p:pic>
        <p:nvPicPr>
          <p:cNvPr id="32773" name="Picture 29" descr="wicked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028" y="3962400"/>
            <a:ext cx="1965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1000" fill="hold"/>
                                        <p:tgtEl>
                                          <p:spTgt spid="62467">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62467">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62467">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62467">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62467">
                                            <p:txEl>
                                              <p:pRg st="0" end="0"/>
                                            </p:txEl>
                                          </p:spTgt>
                                        </p:tgtEl>
                                      </p:cBhvr>
                                    </p:animEffect>
                                  </p:childTnLst>
                                </p:cTn>
                              </p:par>
                            </p:childTnLst>
                          </p:cTn>
                        </p:par>
                        <p:par>
                          <p:cTn id="12" fill="hold" nodeType="afterGroup">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62467">
                                            <p:txEl>
                                              <p:pRg st="1" end="1"/>
                                            </p:txEl>
                                          </p:spTgt>
                                        </p:tgtEl>
                                        <p:attrNameLst>
                                          <p:attrName>style.visibility</p:attrName>
                                        </p:attrNameLst>
                                      </p:cBhvr>
                                      <p:to>
                                        <p:strVal val="visible"/>
                                      </p:to>
                                    </p:set>
                                    <p:anim calcmode="lin" valueType="num">
                                      <p:cBhvr>
                                        <p:cTn id="15" dur="1000" fill="hold"/>
                                        <p:tgtEl>
                                          <p:spTgt spid="62467">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62467">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62467">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62467">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62467">
                                            <p:txEl>
                                              <p:pRg st="1" end="1"/>
                                            </p:txEl>
                                          </p:spTgt>
                                        </p:tgtEl>
                                      </p:cBhvr>
                                    </p:animEffect>
                                  </p:childTnLst>
                                </p:cTn>
                              </p:par>
                            </p:childTnLst>
                          </p:cTn>
                        </p:par>
                        <p:par>
                          <p:cTn id="20" fill="hold" nodeType="afterGroup">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62467">
                                            <p:txEl>
                                              <p:pRg st="2" end="2"/>
                                            </p:txEl>
                                          </p:spTgt>
                                        </p:tgtEl>
                                        <p:attrNameLst>
                                          <p:attrName>style.visibility</p:attrName>
                                        </p:attrNameLst>
                                      </p:cBhvr>
                                      <p:to>
                                        <p:strVal val="visible"/>
                                      </p:to>
                                    </p:set>
                                    <p:anim calcmode="lin" valueType="num">
                                      <p:cBhvr>
                                        <p:cTn id="23" dur="1000" fill="hold"/>
                                        <p:tgtEl>
                                          <p:spTgt spid="62467">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62467">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62467">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62467">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62467">
                                            <p:txEl>
                                              <p:pRg st="2" end="2"/>
                                            </p:txEl>
                                          </p:spTgt>
                                        </p:tgtEl>
                                      </p:cBhvr>
                                    </p:animEffect>
                                  </p:childTnLst>
                                </p:cTn>
                              </p:par>
                            </p:childTnLst>
                          </p:cTn>
                        </p:par>
                        <p:par>
                          <p:cTn id="28" fill="hold" nodeType="afterGroup">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62467">
                                            <p:txEl>
                                              <p:pRg st="3" end="3"/>
                                            </p:txEl>
                                          </p:spTgt>
                                        </p:tgtEl>
                                        <p:attrNameLst>
                                          <p:attrName>style.visibility</p:attrName>
                                        </p:attrNameLst>
                                      </p:cBhvr>
                                      <p:to>
                                        <p:strVal val="visible"/>
                                      </p:to>
                                    </p:set>
                                    <p:anim calcmode="lin" valueType="num">
                                      <p:cBhvr>
                                        <p:cTn id="31" dur="1000" fill="hold"/>
                                        <p:tgtEl>
                                          <p:spTgt spid="62467">
                                            <p:txEl>
                                              <p:pRg st="3" end="3"/>
                                            </p:txEl>
                                          </p:spTgt>
                                        </p:tgtEl>
                                        <p:attrNameLst>
                                          <p:attrName>ppt_w</p:attrName>
                                        </p:attrNameLst>
                                      </p:cBhvr>
                                      <p:tavLst>
                                        <p:tav tm="0">
                                          <p:val>
                                            <p:strVal val="#ppt_w*0.05"/>
                                          </p:val>
                                        </p:tav>
                                        <p:tav tm="100000">
                                          <p:val>
                                            <p:strVal val="#ppt_w"/>
                                          </p:val>
                                        </p:tav>
                                      </p:tavLst>
                                    </p:anim>
                                    <p:anim calcmode="lin" valueType="num">
                                      <p:cBhvr>
                                        <p:cTn id="32" dur="1000" fill="hold"/>
                                        <p:tgtEl>
                                          <p:spTgt spid="62467">
                                            <p:txEl>
                                              <p:pRg st="3" end="3"/>
                                            </p:txEl>
                                          </p:spTgt>
                                        </p:tgtEl>
                                        <p:attrNameLst>
                                          <p:attrName>ppt_h</p:attrName>
                                        </p:attrNameLst>
                                      </p:cBhvr>
                                      <p:tavLst>
                                        <p:tav tm="0">
                                          <p:val>
                                            <p:strVal val="#ppt_h"/>
                                          </p:val>
                                        </p:tav>
                                        <p:tav tm="100000">
                                          <p:val>
                                            <p:strVal val="#ppt_h"/>
                                          </p:val>
                                        </p:tav>
                                      </p:tavLst>
                                    </p:anim>
                                    <p:anim calcmode="lin" valueType="num">
                                      <p:cBhvr>
                                        <p:cTn id="33" dur="1000" fill="hold"/>
                                        <p:tgtEl>
                                          <p:spTgt spid="62467">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62467">
                                            <p:txEl>
                                              <p:pRg st="3" end="3"/>
                                            </p:txEl>
                                          </p:spTgt>
                                        </p:tgtEl>
                                        <p:attrNameLst>
                                          <p:attrName>ppt_y</p:attrName>
                                        </p:attrNameLst>
                                      </p:cBhvr>
                                      <p:tavLst>
                                        <p:tav tm="0">
                                          <p:val>
                                            <p:strVal val="#ppt_y"/>
                                          </p:val>
                                        </p:tav>
                                        <p:tav tm="100000">
                                          <p:val>
                                            <p:strVal val="#ppt_y"/>
                                          </p:val>
                                        </p:tav>
                                      </p:tavLst>
                                    </p:anim>
                                    <p:animEffect transition="in" filter="fade">
                                      <p:cBhvr>
                                        <p:cTn id="35" dur="1000"/>
                                        <p:tgtEl>
                                          <p:spTgt spid="62467">
                                            <p:txEl>
                                              <p:pRg st="3" end="3"/>
                                            </p:txEl>
                                          </p:spTgt>
                                        </p:tgtEl>
                                      </p:cBhvr>
                                    </p:animEffect>
                                  </p:childTnLst>
                                </p:cTn>
                              </p:par>
                            </p:childTnLst>
                          </p:cTn>
                        </p:par>
                        <p:par>
                          <p:cTn id="36" fill="hold" nodeType="afterGroup">
                            <p:stCondLst>
                              <p:cond delay="4000"/>
                            </p:stCondLst>
                            <p:childTnLst>
                              <p:par>
                                <p:cTn id="37" presetID="54" presetClass="entr" presetSubtype="0" accel="100000" fill="hold" grpId="0" nodeType="afterEffect">
                                  <p:stCondLst>
                                    <p:cond delay="0"/>
                                  </p:stCondLst>
                                  <p:childTnLst>
                                    <p:set>
                                      <p:cBhvr>
                                        <p:cTn id="38" dur="1" fill="hold">
                                          <p:stCondLst>
                                            <p:cond delay="0"/>
                                          </p:stCondLst>
                                        </p:cTn>
                                        <p:tgtEl>
                                          <p:spTgt spid="62467">
                                            <p:txEl>
                                              <p:pRg st="4" end="4"/>
                                            </p:txEl>
                                          </p:spTgt>
                                        </p:tgtEl>
                                        <p:attrNameLst>
                                          <p:attrName>style.visibility</p:attrName>
                                        </p:attrNameLst>
                                      </p:cBhvr>
                                      <p:to>
                                        <p:strVal val="visible"/>
                                      </p:to>
                                    </p:set>
                                    <p:anim calcmode="lin" valueType="num">
                                      <p:cBhvr>
                                        <p:cTn id="39" dur="1000" fill="hold"/>
                                        <p:tgtEl>
                                          <p:spTgt spid="62467">
                                            <p:txEl>
                                              <p:pRg st="4" end="4"/>
                                            </p:txEl>
                                          </p:spTgt>
                                        </p:tgtEl>
                                        <p:attrNameLst>
                                          <p:attrName>ppt_w</p:attrName>
                                        </p:attrNameLst>
                                      </p:cBhvr>
                                      <p:tavLst>
                                        <p:tav tm="0">
                                          <p:val>
                                            <p:strVal val="#ppt_w*0.05"/>
                                          </p:val>
                                        </p:tav>
                                        <p:tav tm="100000">
                                          <p:val>
                                            <p:strVal val="#ppt_w"/>
                                          </p:val>
                                        </p:tav>
                                      </p:tavLst>
                                    </p:anim>
                                    <p:anim calcmode="lin" valueType="num">
                                      <p:cBhvr>
                                        <p:cTn id="40" dur="1000" fill="hold"/>
                                        <p:tgtEl>
                                          <p:spTgt spid="62467">
                                            <p:txEl>
                                              <p:pRg st="4" end="4"/>
                                            </p:txEl>
                                          </p:spTgt>
                                        </p:tgtEl>
                                        <p:attrNameLst>
                                          <p:attrName>ppt_h</p:attrName>
                                        </p:attrNameLst>
                                      </p:cBhvr>
                                      <p:tavLst>
                                        <p:tav tm="0">
                                          <p:val>
                                            <p:strVal val="#ppt_h"/>
                                          </p:val>
                                        </p:tav>
                                        <p:tav tm="100000">
                                          <p:val>
                                            <p:strVal val="#ppt_h"/>
                                          </p:val>
                                        </p:tav>
                                      </p:tavLst>
                                    </p:anim>
                                    <p:anim calcmode="lin" valueType="num">
                                      <p:cBhvr>
                                        <p:cTn id="41" dur="1000" fill="hold"/>
                                        <p:tgtEl>
                                          <p:spTgt spid="62467">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62467">
                                            <p:txEl>
                                              <p:pRg st="4" end="4"/>
                                            </p:txEl>
                                          </p:spTgt>
                                        </p:tgtEl>
                                        <p:attrNameLst>
                                          <p:attrName>ppt_y</p:attrName>
                                        </p:attrNameLst>
                                      </p:cBhvr>
                                      <p:tavLst>
                                        <p:tav tm="0">
                                          <p:val>
                                            <p:strVal val="#ppt_y"/>
                                          </p:val>
                                        </p:tav>
                                        <p:tav tm="100000">
                                          <p:val>
                                            <p:strVal val="#ppt_y"/>
                                          </p:val>
                                        </p:tav>
                                      </p:tavLst>
                                    </p:anim>
                                    <p:animEffect transition="in" filter="fade">
                                      <p:cBhvr>
                                        <p:cTn id="43" dur="1000"/>
                                        <p:tgtEl>
                                          <p:spTgt spid="62467">
                                            <p:txEl>
                                              <p:pRg st="4" end="4"/>
                                            </p:txEl>
                                          </p:spTgt>
                                        </p:tgtEl>
                                      </p:cBhvr>
                                    </p:animEffect>
                                  </p:childTnLst>
                                </p:cTn>
                              </p:par>
                            </p:childTnLst>
                          </p:cTn>
                        </p:par>
                        <p:par>
                          <p:cTn id="44" fill="hold" nodeType="afterGroup">
                            <p:stCondLst>
                              <p:cond delay="5000"/>
                            </p:stCondLst>
                            <p:childTnLst>
                              <p:par>
                                <p:cTn id="45" presetID="54" presetClass="entr" presetSubtype="0" accel="100000" fill="hold" grpId="0" nodeType="afterEffect">
                                  <p:stCondLst>
                                    <p:cond delay="0"/>
                                  </p:stCondLst>
                                  <p:childTnLst>
                                    <p:set>
                                      <p:cBhvr>
                                        <p:cTn id="46" dur="1" fill="hold">
                                          <p:stCondLst>
                                            <p:cond delay="0"/>
                                          </p:stCondLst>
                                        </p:cTn>
                                        <p:tgtEl>
                                          <p:spTgt spid="62468">
                                            <p:txEl>
                                              <p:pRg st="0" end="0"/>
                                            </p:txEl>
                                          </p:spTgt>
                                        </p:tgtEl>
                                        <p:attrNameLst>
                                          <p:attrName>style.visibility</p:attrName>
                                        </p:attrNameLst>
                                      </p:cBhvr>
                                      <p:to>
                                        <p:strVal val="visible"/>
                                      </p:to>
                                    </p:set>
                                    <p:anim calcmode="lin" valueType="num">
                                      <p:cBhvr>
                                        <p:cTn id="47" dur="1000" fill="hold"/>
                                        <p:tgtEl>
                                          <p:spTgt spid="62468">
                                            <p:txEl>
                                              <p:pRg st="0" end="0"/>
                                            </p:txEl>
                                          </p:spTgt>
                                        </p:tgtEl>
                                        <p:attrNameLst>
                                          <p:attrName>ppt_w</p:attrName>
                                        </p:attrNameLst>
                                      </p:cBhvr>
                                      <p:tavLst>
                                        <p:tav tm="0">
                                          <p:val>
                                            <p:strVal val="#ppt_w*0.05"/>
                                          </p:val>
                                        </p:tav>
                                        <p:tav tm="100000">
                                          <p:val>
                                            <p:strVal val="#ppt_w"/>
                                          </p:val>
                                        </p:tav>
                                      </p:tavLst>
                                    </p:anim>
                                    <p:anim calcmode="lin" valueType="num">
                                      <p:cBhvr>
                                        <p:cTn id="48" dur="1000" fill="hold"/>
                                        <p:tgtEl>
                                          <p:spTgt spid="62468">
                                            <p:txEl>
                                              <p:pRg st="0" end="0"/>
                                            </p:txEl>
                                          </p:spTgt>
                                        </p:tgtEl>
                                        <p:attrNameLst>
                                          <p:attrName>ppt_h</p:attrName>
                                        </p:attrNameLst>
                                      </p:cBhvr>
                                      <p:tavLst>
                                        <p:tav tm="0">
                                          <p:val>
                                            <p:strVal val="#ppt_h"/>
                                          </p:val>
                                        </p:tav>
                                        <p:tav tm="100000">
                                          <p:val>
                                            <p:strVal val="#ppt_h"/>
                                          </p:val>
                                        </p:tav>
                                      </p:tavLst>
                                    </p:anim>
                                    <p:anim calcmode="lin" valueType="num">
                                      <p:cBhvr>
                                        <p:cTn id="49" dur="1000" fill="hold"/>
                                        <p:tgtEl>
                                          <p:spTgt spid="62468">
                                            <p:txEl>
                                              <p:pRg st="0" end="0"/>
                                            </p:txEl>
                                          </p:spTgt>
                                        </p:tgtEl>
                                        <p:attrNameLst>
                                          <p:attrName>ppt_x</p:attrName>
                                        </p:attrNameLst>
                                      </p:cBhvr>
                                      <p:tavLst>
                                        <p:tav tm="0">
                                          <p:val>
                                            <p:strVal val="#ppt_x-.2"/>
                                          </p:val>
                                        </p:tav>
                                        <p:tav tm="100000">
                                          <p:val>
                                            <p:strVal val="#ppt_x"/>
                                          </p:val>
                                        </p:tav>
                                      </p:tavLst>
                                    </p:anim>
                                    <p:anim calcmode="lin" valueType="num">
                                      <p:cBhvr>
                                        <p:cTn id="50" dur="1000" fill="hold"/>
                                        <p:tgtEl>
                                          <p:spTgt spid="62468">
                                            <p:txEl>
                                              <p:pRg st="0" end="0"/>
                                            </p:txEl>
                                          </p:spTgt>
                                        </p:tgtEl>
                                        <p:attrNameLst>
                                          <p:attrName>ppt_y</p:attrName>
                                        </p:attrNameLst>
                                      </p:cBhvr>
                                      <p:tavLst>
                                        <p:tav tm="0">
                                          <p:val>
                                            <p:strVal val="#ppt_y"/>
                                          </p:val>
                                        </p:tav>
                                        <p:tav tm="100000">
                                          <p:val>
                                            <p:strVal val="#ppt_y"/>
                                          </p:val>
                                        </p:tav>
                                      </p:tavLst>
                                    </p:anim>
                                    <p:animEffect transition="in" filter="fade">
                                      <p:cBhvr>
                                        <p:cTn id="51" dur="1000"/>
                                        <p:tgtEl>
                                          <p:spTgt spid="62468">
                                            <p:txEl>
                                              <p:pRg st="0" end="0"/>
                                            </p:txEl>
                                          </p:spTgt>
                                        </p:tgtEl>
                                      </p:cBhvr>
                                    </p:animEffect>
                                  </p:childTnLst>
                                </p:cTn>
                              </p:par>
                            </p:childTnLst>
                          </p:cTn>
                        </p:par>
                        <p:par>
                          <p:cTn id="52" fill="hold" nodeType="afterGroup">
                            <p:stCondLst>
                              <p:cond delay="6000"/>
                            </p:stCondLst>
                            <p:childTnLst>
                              <p:par>
                                <p:cTn id="53" presetID="54" presetClass="entr" presetSubtype="0" accel="100000" fill="hold" grpId="0" nodeType="afterEffect">
                                  <p:stCondLst>
                                    <p:cond delay="0"/>
                                  </p:stCondLst>
                                  <p:childTnLst>
                                    <p:set>
                                      <p:cBhvr>
                                        <p:cTn id="54" dur="1" fill="hold">
                                          <p:stCondLst>
                                            <p:cond delay="0"/>
                                          </p:stCondLst>
                                        </p:cTn>
                                        <p:tgtEl>
                                          <p:spTgt spid="62468">
                                            <p:txEl>
                                              <p:pRg st="1" end="1"/>
                                            </p:txEl>
                                          </p:spTgt>
                                        </p:tgtEl>
                                        <p:attrNameLst>
                                          <p:attrName>style.visibility</p:attrName>
                                        </p:attrNameLst>
                                      </p:cBhvr>
                                      <p:to>
                                        <p:strVal val="visible"/>
                                      </p:to>
                                    </p:set>
                                    <p:anim calcmode="lin" valueType="num">
                                      <p:cBhvr>
                                        <p:cTn id="55" dur="1000" fill="hold"/>
                                        <p:tgtEl>
                                          <p:spTgt spid="62468">
                                            <p:txEl>
                                              <p:pRg st="1" end="1"/>
                                            </p:txEl>
                                          </p:spTgt>
                                        </p:tgtEl>
                                        <p:attrNameLst>
                                          <p:attrName>ppt_w</p:attrName>
                                        </p:attrNameLst>
                                      </p:cBhvr>
                                      <p:tavLst>
                                        <p:tav tm="0">
                                          <p:val>
                                            <p:strVal val="#ppt_w*0.05"/>
                                          </p:val>
                                        </p:tav>
                                        <p:tav tm="100000">
                                          <p:val>
                                            <p:strVal val="#ppt_w"/>
                                          </p:val>
                                        </p:tav>
                                      </p:tavLst>
                                    </p:anim>
                                    <p:anim calcmode="lin" valueType="num">
                                      <p:cBhvr>
                                        <p:cTn id="56" dur="1000" fill="hold"/>
                                        <p:tgtEl>
                                          <p:spTgt spid="62468">
                                            <p:txEl>
                                              <p:pRg st="1" end="1"/>
                                            </p:txEl>
                                          </p:spTgt>
                                        </p:tgtEl>
                                        <p:attrNameLst>
                                          <p:attrName>ppt_h</p:attrName>
                                        </p:attrNameLst>
                                      </p:cBhvr>
                                      <p:tavLst>
                                        <p:tav tm="0">
                                          <p:val>
                                            <p:strVal val="#ppt_h"/>
                                          </p:val>
                                        </p:tav>
                                        <p:tav tm="100000">
                                          <p:val>
                                            <p:strVal val="#ppt_h"/>
                                          </p:val>
                                        </p:tav>
                                      </p:tavLst>
                                    </p:anim>
                                    <p:anim calcmode="lin" valueType="num">
                                      <p:cBhvr>
                                        <p:cTn id="57" dur="1000" fill="hold"/>
                                        <p:tgtEl>
                                          <p:spTgt spid="62468">
                                            <p:txEl>
                                              <p:pRg st="1" end="1"/>
                                            </p:txEl>
                                          </p:spTgt>
                                        </p:tgtEl>
                                        <p:attrNameLst>
                                          <p:attrName>ppt_x</p:attrName>
                                        </p:attrNameLst>
                                      </p:cBhvr>
                                      <p:tavLst>
                                        <p:tav tm="0">
                                          <p:val>
                                            <p:strVal val="#ppt_x-.2"/>
                                          </p:val>
                                        </p:tav>
                                        <p:tav tm="100000">
                                          <p:val>
                                            <p:strVal val="#ppt_x"/>
                                          </p:val>
                                        </p:tav>
                                      </p:tavLst>
                                    </p:anim>
                                    <p:anim calcmode="lin" valueType="num">
                                      <p:cBhvr>
                                        <p:cTn id="58" dur="1000" fill="hold"/>
                                        <p:tgtEl>
                                          <p:spTgt spid="62468">
                                            <p:txEl>
                                              <p:pRg st="1" end="1"/>
                                            </p:txEl>
                                          </p:spTgt>
                                        </p:tgtEl>
                                        <p:attrNameLst>
                                          <p:attrName>ppt_y</p:attrName>
                                        </p:attrNameLst>
                                      </p:cBhvr>
                                      <p:tavLst>
                                        <p:tav tm="0">
                                          <p:val>
                                            <p:strVal val="#ppt_y"/>
                                          </p:val>
                                        </p:tav>
                                        <p:tav tm="100000">
                                          <p:val>
                                            <p:strVal val="#ppt_y"/>
                                          </p:val>
                                        </p:tav>
                                      </p:tavLst>
                                    </p:anim>
                                    <p:animEffect transition="in" filter="fade">
                                      <p:cBhvr>
                                        <p:cTn id="59" dur="1000"/>
                                        <p:tgtEl>
                                          <p:spTgt spid="62468">
                                            <p:txEl>
                                              <p:pRg st="1" end="1"/>
                                            </p:txEl>
                                          </p:spTgt>
                                        </p:tgtEl>
                                      </p:cBhvr>
                                    </p:animEffect>
                                  </p:childTnLst>
                                </p:cTn>
                              </p:par>
                            </p:childTnLst>
                          </p:cTn>
                        </p:par>
                        <p:par>
                          <p:cTn id="60" fill="hold" nodeType="afterGroup">
                            <p:stCondLst>
                              <p:cond delay="7000"/>
                            </p:stCondLst>
                            <p:childTnLst>
                              <p:par>
                                <p:cTn id="61" presetID="54" presetClass="entr" presetSubtype="0" accel="100000" fill="hold" grpId="0" nodeType="afterEffect">
                                  <p:stCondLst>
                                    <p:cond delay="0"/>
                                  </p:stCondLst>
                                  <p:childTnLst>
                                    <p:set>
                                      <p:cBhvr>
                                        <p:cTn id="62" dur="1" fill="hold">
                                          <p:stCondLst>
                                            <p:cond delay="0"/>
                                          </p:stCondLst>
                                        </p:cTn>
                                        <p:tgtEl>
                                          <p:spTgt spid="62468">
                                            <p:txEl>
                                              <p:pRg st="2" end="2"/>
                                            </p:txEl>
                                          </p:spTgt>
                                        </p:tgtEl>
                                        <p:attrNameLst>
                                          <p:attrName>style.visibility</p:attrName>
                                        </p:attrNameLst>
                                      </p:cBhvr>
                                      <p:to>
                                        <p:strVal val="visible"/>
                                      </p:to>
                                    </p:set>
                                    <p:anim calcmode="lin" valueType="num">
                                      <p:cBhvr>
                                        <p:cTn id="63" dur="1000" fill="hold"/>
                                        <p:tgtEl>
                                          <p:spTgt spid="62468">
                                            <p:txEl>
                                              <p:pRg st="2" end="2"/>
                                            </p:txEl>
                                          </p:spTgt>
                                        </p:tgtEl>
                                        <p:attrNameLst>
                                          <p:attrName>ppt_w</p:attrName>
                                        </p:attrNameLst>
                                      </p:cBhvr>
                                      <p:tavLst>
                                        <p:tav tm="0">
                                          <p:val>
                                            <p:strVal val="#ppt_w*0.05"/>
                                          </p:val>
                                        </p:tav>
                                        <p:tav tm="100000">
                                          <p:val>
                                            <p:strVal val="#ppt_w"/>
                                          </p:val>
                                        </p:tav>
                                      </p:tavLst>
                                    </p:anim>
                                    <p:anim calcmode="lin" valueType="num">
                                      <p:cBhvr>
                                        <p:cTn id="64" dur="1000" fill="hold"/>
                                        <p:tgtEl>
                                          <p:spTgt spid="62468">
                                            <p:txEl>
                                              <p:pRg st="2" end="2"/>
                                            </p:txEl>
                                          </p:spTgt>
                                        </p:tgtEl>
                                        <p:attrNameLst>
                                          <p:attrName>ppt_h</p:attrName>
                                        </p:attrNameLst>
                                      </p:cBhvr>
                                      <p:tavLst>
                                        <p:tav tm="0">
                                          <p:val>
                                            <p:strVal val="#ppt_h"/>
                                          </p:val>
                                        </p:tav>
                                        <p:tav tm="100000">
                                          <p:val>
                                            <p:strVal val="#ppt_h"/>
                                          </p:val>
                                        </p:tav>
                                      </p:tavLst>
                                    </p:anim>
                                    <p:anim calcmode="lin" valueType="num">
                                      <p:cBhvr>
                                        <p:cTn id="65" dur="1000" fill="hold"/>
                                        <p:tgtEl>
                                          <p:spTgt spid="62468">
                                            <p:txEl>
                                              <p:pRg st="2" end="2"/>
                                            </p:txEl>
                                          </p:spTgt>
                                        </p:tgtEl>
                                        <p:attrNameLst>
                                          <p:attrName>ppt_x</p:attrName>
                                        </p:attrNameLst>
                                      </p:cBhvr>
                                      <p:tavLst>
                                        <p:tav tm="0">
                                          <p:val>
                                            <p:strVal val="#ppt_x-.2"/>
                                          </p:val>
                                        </p:tav>
                                        <p:tav tm="100000">
                                          <p:val>
                                            <p:strVal val="#ppt_x"/>
                                          </p:val>
                                        </p:tav>
                                      </p:tavLst>
                                    </p:anim>
                                    <p:anim calcmode="lin" valueType="num">
                                      <p:cBhvr>
                                        <p:cTn id="66" dur="1000" fill="hold"/>
                                        <p:tgtEl>
                                          <p:spTgt spid="62468">
                                            <p:txEl>
                                              <p:pRg st="2" end="2"/>
                                            </p:txEl>
                                          </p:spTgt>
                                        </p:tgtEl>
                                        <p:attrNameLst>
                                          <p:attrName>ppt_y</p:attrName>
                                        </p:attrNameLst>
                                      </p:cBhvr>
                                      <p:tavLst>
                                        <p:tav tm="0">
                                          <p:val>
                                            <p:strVal val="#ppt_y"/>
                                          </p:val>
                                        </p:tav>
                                        <p:tav tm="100000">
                                          <p:val>
                                            <p:strVal val="#ppt_y"/>
                                          </p:val>
                                        </p:tav>
                                      </p:tavLst>
                                    </p:anim>
                                    <p:animEffect transition="in" filter="fade">
                                      <p:cBhvr>
                                        <p:cTn id="67" dur="1000"/>
                                        <p:tgtEl>
                                          <p:spTgt spid="62468">
                                            <p:txEl>
                                              <p:pRg st="2" end="2"/>
                                            </p:txEl>
                                          </p:spTgt>
                                        </p:tgtEl>
                                      </p:cBhvr>
                                    </p:animEffect>
                                  </p:childTnLst>
                                </p:cTn>
                              </p:par>
                            </p:childTnLst>
                          </p:cTn>
                        </p:par>
                        <p:par>
                          <p:cTn id="68" fill="hold" nodeType="afterGroup">
                            <p:stCondLst>
                              <p:cond delay="8000"/>
                            </p:stCondLst>
                            <p:childTnLst>
                              <p:par>
                                <p:cTn id="69" presetID="54" presetClass="entr" presetSubtype="0" accel="100000" fill="hold" grpId="0" nodeType="afterEffect">
                                  <p:stCondLst>
                                    <p:cond delay="0"/>
                                  </p:stCondLst>
                                  <p:childTnLst>
                                    <p:set>
                                      <p:cBhvr>
                                        <p:cTn id="70" dur="1" fill="hold">
                                          <p:stCondLst>
                                            <p:cond delay="0"/>
                                          </p:stCondLst>
                                        </p:cTn>
                                        <p:tgtEl>
                                          <p:spTgt spid="62468">
                                            <p:txEl>
                                              <p:pRg st="3" end="3"/>
                                            </p:txEl>
                                          </p:spTgt>
                                        </p:tgtEl>
                                        <p:attrNameLst>
                                          <p:attrName>style.visibility</p:attrName>
                                        </p:attrNameLst>
                                      </p:cBhvr>
                                      <p:to>
                                        <p:strVal val="visible"/>
                                      </p:to>
                                    </p:set>
                                    <p:anim calcmode="lin" valueType="num">
                                      <p:cBhvr>
                                        <p:cTn id="71" dur="1000" fill="hold"/>
                                        <p:tgtEl>
                                          <p:spTgt spid="62468">
                                            <p:txEl>
                                              <p:pRg st="3" end="3"/>
                                            </p:txEl>
                                          </p:spTgt>
                                        </p:tgtEl>
                                        <p:attrNameLst>
                                          <p:attrName>ppt_w</p:attrName>
                                        </p:attrNameLst>
                                      </p:cBhvr>
                                      <p:tavLst>
                                        <p:tav tm="0">
                                          <p:val>
                                            <p:strVal val="#ppt_w*0.05"/>
                                          </p:val>
                                        </p:tav>
                                        <p:tav tm="100000">
                                          <p:val>
                                            <p:strVal val="#ppt_w"/>
                                          </p:val>
                                        </p:tav>
                                      </p:tavLst>
                                    </p:anim>
                                    <p:anim calcmode="lin" valueType="num">
                                      <p:cBhvr>
                                        <p:cTn id="72" dur="1000" fill="hold"/>
                                        <p:tgtEl>
                                          <p:spTgt spid="62468">
                                            <p:txEl>
                                              <p:pRg st="3" end="3"/>
                                            </p:txEl>
                                          </p:spTgt>
                                        </p:tgtEl>
                                        <p:attrNameLst>
                                          <p:attrName>ppt_h</p:attrName>
                                        </p:attrNameLst>
                                      </p:cBhvr>
                                      <p:tavLst>
                                        <p:tav tm="0">
                                          <p:val>
                                            <p:strVal val="#ppt_h"/>
                                          </p:val>
                                        </p:tav>
                                        <p:tav tm="100000">
                                          <p:val>
                                            <p:strVal val="#ppt_h"/>
                                          </p:val>
                                        </p:tav>
                                      </p:tavLst>
                                    </p:anim>
                                    <p:anim calcmode="lin" valueType="num">
                                      <p:cBhvr>
                                        <p:cTn id="73" dur="1000" fill="hold"/>
                                        <p:tgtEl>
                                          <p:spTgt spid="62468">
                                            <p:txEl>
                                              <p:pRg st="3" end="3"/>
                                            </p:txEl>
                                          </p:spTgt>
                                        </p:tgtEl>
                                        <p:attrNameLst>
                                          <p:attrName>ppt_x</p:attrName>
                                        </p:attrNameLst>
                                      </p:cBhvr>
                                      <p:tavLst>
                                        <p:tav tm="0">
                                          <p:val>
                                            <p:strVal val="#ppt_x-.2"/>
                                          </p:val>
                                        </p:tav>
                                        <p:tav tm="100000">
                                          <p:val>
                                            <p:strVal val="#ppt_x"/>
                                          </p:val>
                                        </p:tav>
                                      </p:tavLst>
                                    </p:anim>
                                    <p:anim calcmode="lin" valueType="num">
                                      <p:cBhvr>
                                        <p:cTn id="74" dur="1000" fill="hold"/>
                                        <p:tgtEl>
                                          <p:spTgt spid="62468">
                                            <p:txEl>
                                              <p:pRg st="3" end="3"/>
                                            </p:txEl>
                                          </p:spTgt>
                                        </p:tgtEl>
                                        <p:attrNameLst>
                                          <p:attrName>ppt_y</p:attrName>
                                        </p:attrNameLst>
                                      </p:cBhvr>
                                      <p:tavLst>
                                        <p:tav tm="0">
                                          <p:val>
                                            <p:strVal val="#ppt_y"/>
                                          </p:val>
                                        </p:tav>
                                        <p:tav tm="100000">
                                          <p:val>
                                            <p:strVal val="#ppt_y"/>
                                          </p:val>
                                        </p:tav>
                                      </p:tavLst>
                                    </p:anim>
                                    <p:animEffect transition="in" filter="fade">
                                      <p:cBhvr>
                                        <p:cTn id="75" dur="1000"/>
                                        <p:tgtEl>
                                          <p:spTgt spid="62468">
                                            <p:txEl>
                                              <p:pRg st="3" end="3"/>
                                            </p:txEl>
                                          </p:spTgt>
                                        </p:tgtEl>
                                      </p:cBhvr>
                                    </p:animEffect>
                                  </p:childTnLst>
                                </p:cTn>
                              </p:par>
                            </p:childTnLst>
                          </p:cTn>
                        </p:par>
                        <p:par>
                          <p:cTn id="76" fill="hold" nodeType="afterGroup">
                            <p:stCondLst>
                              <p:cond delay="9000"/>
                            </p:stCondLst>
                            <p:childTnLst>
                              <p:par>
                                <p:cTn id="77" presetID="54" presetClass="entr" presetSubtype="0" accel="100000" fill="hold" grpId="0" nodeType="afterEffect">
                                  <p:stCondLst>
                                    <p:cond delay="0"/>
                                  </p:stCondLst>
                                  <p:childTnLst>
                                    <p:set>
                                      <p:cBhvr>
                                        <p:cTn id="78" dur="1" fill="hold">
                                          <p:stCondLst>
                                            <p:cond delay="0"/>
                                          </p:stCondLst>
                                        </p:cTn>
                                        <p:tgtEl>
                                          <p:spTgt spid="62468">
                                            <p:txEl>
                                              <p:pRg st="4" end="4"/>
                                            </p:txEl>
                                          </p:spTgt>
                                        </p:tgtEl>
                                        <p:attrNameLst>
                                          <p:attrName>style.visibility</p:attrName>
                                        </p:attrNameLst>
                                      </p:cBhvr>
                                      <p:to>
                                        <p:strVal val="visible"/>
                                      </p:to>
                                    </p:set>
                                    <p:anim calcmode="lin" valueType="num">
                                      <p:cBhvr>
                                        <p:cTn id="79" dur="1000" fill="hold"/>
                                        <p:tgtEl>
                                          <p:spTgt spid="62468">
                                            <p:txEl>
                                              <p:pRg st="4" end="4"/>
                                            </p:txEl>
                                          </p:spTgt>
                                        </p:tgtEl>
                                        <p:attrNameLst>
                                          <p:attrName>ppt_w</p:attrName>
                                        </p:attrNameLst>
                                      </p:cBhvr>
                                      <p:tavLst>
                                        <p:tav tm="0">
                                          <p:val>
                                            <p:strVal val="#ppt_w*0.05"/>
                                          </p:val>
                                        </p:tav>
                                        <p:tav tm="100000">
                                          <p:val>
                                            <p:strVal val="#ppt_w"/>
                                          </p:val>
                                        </p:tav>
                                      </p:tavLst>
                                    </p:anim>
                                    <p:anim calcmode="lin" valueType="num">
                                      <p:cBhvr>
                                        <p:cTn id="80" dur="1000" fill="hold"/>
                                        <p:tgtEl>
                                          <p:spTgt spid="62468">
                                            <p:txEl>
                                              <p:pRg st="4" end="4"/>
                                            </p:txEl>
                                          </p:spTgt>
                                        </p:tgtEl>
                                        <p:attrNameLst>
                                          <p:attrName>ppt_h</p:attrName>
                                        </p:attrNameLst>
                                      </p:cBhvr>
                                      <p:tavLst>
                                        <p:tav tm="0">
                                          <p:val>
                                            <p:strVal val="#ppt_h"/>
                                          </p:val>
                                        </p:tav>
                                        <p:tav tm="100000">
                                          <p:val>
                                            <p:strVal val="#ppt_h"/>
                                          </p:val>
                                        </p:tav>
                                      </p:tavLst>
                                    </p:anim>
                                    <p:anim calcmode="lin" valueType="num">
                                      <p:cBhvr>
                                        <p:cTn id="81" dur="1000" fill="hold"/>
                                        <p:tgtEl>
                                          <p:spTgt spid="62468">
                                            <p:txEl>
                                              <p:pRg st="4" end="4"/>
                                            </p:txEl>
                                          </p:spTgt>
                                        </p:tgtEl>
                                        <p:attrNameLst>
                                          <p:attrName>ppt_x</p:attrName>
                                        </p:attrNameLst>
                                      </p:cBhvr>
                                      <p:tavLst>
                                        <p:tav tm="0">
                                          <p:val>
                                            <p:strVal val="#ppt_x-.2"/>
                                          </p:val>
                                        </p:tav>
                                        <p:tav tm="100000">
                                          <p:val>
                                            <p:strVal val="#ppt_x"/>
                                          </p:val>
                                        </p:tav>
                                      </p:tavLst>
                                    </p:anim>
                                    <p:anim calcmode="lin" valueType="num">
                                      <p:cBhvr>
                                        <p:cTn id="82" dur="1000" fill="hold"/>
                                        <p:tgtEl>
                                          <p:spTgt spid="62468">
                                            <p:txEl>
                                              <p:pRg st="4" end="4"/>
                                            </p:txEl>
                                          </p:spTgt>
                                        </p:tgtEl>
                                        <p:attrNameLst>
                                          <p:attrName>ppt_y</p:attrName>
                                        </p:attrNameLst>
                                      </p:cBhvr>
                                      <p:tavLst>
                                        <p:tav tm="0">
                                          <p:val>
                                            <p:strVal val="#ppt_y"/>
                                          </p:val>
                                        </p:tav>
                                        <p:tav tm="100000">
                                          <p:val>
                                            <p:strVal val="#ppt_y"/>
                                          </p:val>
                                        </p:tav>
                                      </p:tavLst>
                                    </p:anim>
                                    <p:animEffect transition="in" filter="fade">
                                      <p:cBhvr>
                                        <p:cTn id="83" dur="1000"/>
                                        <p:tgtEl>
                                          <p:spTgt spid="624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6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Water Sports</a:t>
            </a:r>
          </a:p>
        </p:txBody>
      </p:sp>
      <p:sp>
        <p:nvSpPr>
          <p:cNvPr id="19460" name="Rectangle 4"/>
          <p:cNvSpPr>
            <a:spLocks noGrp="1" noChangeArrowheads="1"/>
          </p:cNvSpPr>
          <p:nvPr>
            <p:ph type="body" sz="half" idx="1"/>
          </p:nvPr>
        </p:nvSpPr>
        <p:spPr>
          <a:xfrm>
            <a:off x="457200" y="2209740"/>
            <a:ext cx="4038600" cy="4525963"/>
          </a:xfrm>
        </p:spPr>
        <p:txBody>
          <a:bodyPr/>
          <a:lstStyle/>
          <a:p>
            <a:pPr eaLnBrk="1" hangingPunct="1"/>
            <a:r>
              <a:rPr lang="en-US" altLang="en-US" dirty="0" smtClean="0"/>
              <a:t>Swimming</a:t>
            </a:r>
          </a:p>
          <a:p>
            <a:pPr eaLnBrk="1" hangingPunct="1"/>
            <a:r>
              <a:rPr lang="en-US" altLang="en-US" dirty="0" smtClean="0"/>
              <a:t>Diving</a:t>
            </a:r>
          </a:p>
          <a:p>
            <a:pPr eaLnBrk="1" hangingPunct="1"/>
            <a:r>
              <a:rPr lang="en-US" altLang="en-US" dirty="0" smtClean="0"/>
              <a:t>Water Skiing</a:t>
            </a:r>
          </a:p>
          <a:p>
            <a:pPr eaLnBrk="1" hangingPunct="1"/>
            <a:r>
              <a:rPr lang="en-US" altLang="en-US" dirty="0" err="1" smtClean="0"/>
              <a:t>Hydofoiling</a:t>
            </a:r>
            <a:endParaRPr lang="en-US" altLang="en-US" dirty="0" smtClean="0"/>
          </a:p>
          <a:p>
            <a:pPr eaLnBrk="1" hangingPunct="1"/>
            <a:r>
              <a:rPr lang="en-US" altLang="en-US" dirty="0" smtClean="0"/>
              <a:t>Marco Polo</a:t>
            </a:r>
          </a:p>
        </p:txBody>
      </p:sp>
      <p:sp>
        <p:nvSpPr>
          <p:cNvPr id="19461" name="Rectangle 5"/>
          <p:cNvSpPr>
            <a:spLocks noGrp="1" noChangeArrowheads="1"/>
          </p:cNvSpPr>
          <p:nvPr>
            <p:ph type="body" sz="half" idx="2"/>
          </p:nvPr>
        </p:nvSpPr>
        <p:spPr>
          <a:xfrm>
            <a:off x="4648200" y="2209740"/>
            <a:ext cx="4038600" cy="4525963"/>
          </a:xfrm>
        </p:spPr>
        <p:txBody>
          <a:bodyPr/>
          <a:lstStyle/>
          <a:p>
            <a:pPr eaLnBrk="1" hangingPunct="1"/>
            <a:r>
              <a:rPr lang="en-US" altLang="en-US" dirty="0" smtClean="0"/>
              <a:t>Water Volleyball</a:t>
            </a:r>
          </a:p>
          <a:p>
            <a:pPr eaLnBrk="1" hangingPunct="1"/>
            <a:r>
              <a:rPr lang="en-US" altLang="en-US" dirty="0" smtClean="0"/>
              <a:t>Synchronized Swimming</a:t>
            </a:r>
          </a:p>
          <a:p>
            <a:pPr eaLnBrk="1" hangingPunct="1"/>
            <a:r>
              <a:rPr lang="en-US" altLang="en-US" dirty="0" smtClean="0"/>
              <a:t>Triathlon</a:t>
            </a:r>
          </a:p>
          <a:p>
            <a:pPr eaLnBrk="1" hangingPunct="1"/>
            <a:r>
              <a:rPr lang="en-US" altLang="en-US" dirty="0" err="1" smtClean="0"/>
              <a:t>Paddleboarding</a:t>
            </a:r>
            <a:endParaRPr lang="en-US" altLang="en-US" dirty="0" smtClean="0"/>
          </a:p>
          <a:p>
            <a:pPr eaLnBrk="1" hangingPunct="1"/>
            <a:r>
              <a:rPr lang="en-US" altLang="en-US" dirty="0" smtClean="0"/>
              <a:t>Snorkeling</a:t>
            </a:r>
          </a:p>
        </p:txBody>
      </p:sp>
      <p:pic>
        <p:nvPicPr>
          <p:cNvPr id="5125" name="Picture 31" descr="ASU%20Men's%20Water%20Pol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8741" y="5141058"/>
            <a:ext cx="2057400" cy="154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3" descr="http://1.bp.blogspot.com/_IAUGg4f_tHY/SMPz4KjjZqI/AAAAAAAAAPs/CpkuQ3p33DQ/s400/_DSC28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031728"/>
            <a:ext cx="1112838" cy="167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6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461">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4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P spid="1946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1676400"/>
            <a:ext cx="7620000" cy="3276600"/>
          </a:xfrm>
        </p:spPr>
        <p:txBody>
          <a:bodyPr/>
          <a:lstStyle/>
          <a:p>
            <a:pPr eaLnBrk="1" hangingPunct="1"/>
            <a:r>
              <a:rPr lang="en-US" altLang="en-US" sz="6000" dirty="0" smtClean="0"/>
              <a:t>Things You Take </a:t>
            </a:r>
            <a:br>
              <a:rPr lang="en-US" altLang="en-US" sz="6000" dirty="0" smtClean="0"/>
            </a:br>
            <a:r>
              <a:rPr lang="en-US" altLang="en-US" sz="6000" dirty="0" smtClean="0"/>
              <a:t>with you On </a:t>
            </a:r>
            <a:br>
              <a:rPr lang="en-US" altLang="en-US" sz="6000" dirty="0" smtClean="0"/>
            </a:br>
            <a:r>
              <a:rPr lang="en-US" altLang="en-US" sz="6000" dirty="0" smtClean="0"/>
              <a:t>Vacation</a:t>
            </a:r>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2</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ndAc>
      <p:stSnd>
        <p:snd r:embed="rId3"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smtClean="0"/>
              <a:t>Things You Take with you on Vacation</a:t>
            </a:r>
          </a:p>
        </p:txBody>
      </p:sp>
      <p:sp>
        <p:nvSpPr>
          <p:cNvPr id="29699" name="Rectangle 3"/>
          <p:cNvSpPr>
            <a:spLocks noGrp="1" noChangeArrowheads="1"/>
          </p:cNvSpPr>
          <p:nvPr>
            <p:ph type="body" sz="half" idx="1"/>
          </p:nvPr>
        </p:nvSpPr>
        <p:spPr>
          <a:xfrm>
            <a:off x="457200" y="2117725"/>
            <a:ext cx="4038600" cy="4525963"/>
          </a:xfrm>
        </p:spPr>
        <p:txBody>
          <a:bodyPr/>
          <a:lstStyle/>
          <a:p>
            <a:pPr eaLnBrk="1" hangingPunct="1"/>
            <a:r>
              <a:rPr lang="en-US" altLang="en-US" dirty="0" smtClean="0"/>
              <a:t>Plane Tickets</a:t>
            </a:r>
          </a:p>
          <a:p>
            <a:pPr eaLnBrk="1" hangingPunct="1"/>
            <a:r>
              <a:rPr lang="en-US" altLang="en-US" dirty="0" smtClean="0"/>
              <a:t>Towels</a:t>
            </a:r>
          </a:p>
          <a:p>
            <a:pPr eaLnBrk="1" hangingPunct="1"/>
            <a:r>
              <a:rPr lang="en-US" altLang="en-US" dirty="0" smtClean="0"/>
              <a:t>Swimsuit</a:t>
            </a:r>
          </a:p>
          <a:p>
            <a:pPr eaLnBrk="1" hangingPunct="1"/>
            <a:r>
              <a:rPr lang="en-US" altLang="en-US" dirty="0" smtClean="0"/>
              <a:t>Suitcase</a:t>
            </a:r>
          </a:p>
          <a:p>
            <a:pPr eaLnBrk="1" hangingPunct="1"/>
            <a:r>
              <a:rPr lang="en-US" altLang="en-US" dirty="0" smtClean="0"/>
              <a:t>Money</a:t>
            </a:r>
          </a:p>
        </p:txBody>
      </p:sp>
      <p:sp>
        <p:nvSpPr>
          <p:cNvPr id="29700" name="Rectangle 4"/>
          <p:cNvSpPr>
            <a:spLocks noGrp="1" noChangeArrowheads="1"/>
          </p:cNvSpPr>
          <p:nvPr>
            <p:ph type="body" sz="half" idx="2"/>
          </p:nvPr>
        </p:nvSpPr>
        <p:spPr>
          <a:xfrm>
            <a:off x="4648200" y="2117725"/>
            <a:ext cx="4038600" cy="4525963"/>
          </a:xfrm>
        </p:spPr>
        <p:txBody>
          <a:bodyPr/>
          <a:lstStyle/>
          <a:p>
            <a:pPr eaLnBrk="1" hangingPunct="1"/>
            <a:r>
              <a:rPr lang="en-US" altLang="en-US" dirty="0" smtClean="0"/>
              <a:t>Sunscreen</a:t>
            </a:r>
          </a:p>
          <a:p>
            <a:pPr eaLnBrk="1" hangingPunct="1"/>
            <a:r>
              <a:rPr lang="en-US" altLang="en-US" dirty="0" smtClean="0"/>
              <a:t>Family </a:t>
            </a:r>
          </a:p>
          <a:p>
            <a:pPr eaLnBrk="1" hangingPunct="1"/>
            <a:r>
              <a:rPr lang="en-US" altLang="en-US" dirty="0" smtClean="0"/>
              <a:t>Camera</a:t>
            </a:r>
          </a:p>
          <a:p>
            <a:pPr eaLnBrk="1" hangingPunct="1"/>
            <a:r>
              <a:rPr lang="en-US" altLang="en-US" dirty="0" smtClean="0"/>
              <a:t>Hygiene Items</a:t>
            </a:r>
          </a:p>
          <a:p>
            <a:pPr eaLnBrk="1" hangingPunct="1"/>
            <a:r>
              <a:rPr lang="en-US" altLang="en-US" dirty="0" smtClean="0"/>
              <a:t>Book</a:t>
            </a:r>
          </a:p>
        </p:txBody>
      </p:sp>
      <p:pic>
        <p:nvPicPr>
          <p:cNvPr id="8197" name="Picture 25" descr="MCj041199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6500" y="4367259"/>
            <a:ext cx="2193174"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1000" fill="hold"/>
                                        <p:tgtEl>
                                          <p:spTgt spid="29699">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29699">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29699">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29699">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29699">
                                            <p:txEl>
                                              <p:pRg st="0" end="0"/>
                                            </p:txEl>
                                          </p:spTgt>
                                        </p:tgtEl>
                                      </p:cBhvr>
                                    </p:animEffect>
                                  </p:childTnLst>
                                </p:cTn>
                              </p:par>
                            </p:childTnLst>
                          </p:cTn>
                        </p:par>
                        <p:par>
                          <p:cTn id="12" fill="hold" nodeType="afterGroup">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29699">
                                            <p:txEl>
                                              <p:pRg st="1" end="1"/>
                                            </p:txEl>
                                          </p:spTgt>
                                        </p:tgtEl>
                                        <p:attrNameLst>
                                          <p:attrName>style.visibility</p:attrName>
                                        </p:attrNameLst>
                                      </p:cBhvr>
                                      <p:to>
                                        <p:strVal val="visible"/>
                                      </p:to>
                                    </p:set>
                                    <p:anim calcmode="lin" valueType="num">
                                      <p:cBhvr>
                                        <p:cTn id="15" dur="1000" fill="hold"/>
                                        <p:tgtEl>
                                          <p:spTgt spid="29699">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29699">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29699">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29699">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29699">
                                            <p:txEl>
                                              <p:pRg st="1" end="1"/>
                                            </p:txEl>
                                          </p:spTgt>
                                        </p:tgtEl>
                                      </p:cBhvr>
                                    </p:animEffect>
                                  </p:childTnLst>
                                </p:cTn>
                              </p:par>
                            </p:childTnLst>
                          </p:cTn>
                        </p:par>
                        <p:par>
                          <p:cTn id="20" fill="hold" nodeType="afterGroup">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29699">
                                            <p:txEl>
                                              <p:pRg st="2" end="2"/>
                                            </p:txEl>
                                          </p:spTgt>
                                        </p:tgtEl>
                                        <p:attrNameLst>
                                          <p:attrName>style.visibility</p:attrName>
                                        </p:attrNameLst>
                                      </p:cBhvr>
                                      <p:to>
                                        <p:strVal val="visible"/>
                                      </p:to>
                                    </p:set>
                                    <p:anim calcmode="lin" valueType="num">
                                      <p:cBhvr>
                                        <p:cTn id="23" dur="1000" fill="hold"/>
                                        <p:tgtEl>
                                          <p:spTgt spid="29699">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29699">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29699">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29699">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29699">
                                            <p:txEl>
                                              <p:pRg st="2" end="2"/>
                                            </p:txEl>
                                          </p:spTgt>
                                        </p:tgtEl>
                                      </p:cBhvr>
                                    </p:animEffect>
                                  </p:childTnLst>
                                </p:cTn>
                              </p:par>
                            </p:childTnLst>
                          </p:cTn>
                        </p:par>
                        <p:par>
                          <p:cTn id="28" fill="hold" nodeType="afterGroup">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29699">
                                            <p:txEl>
                                              <p:pRg st="3" end="3"/>
                                            </p:txEl>
                                          </p:spTgt>
                                        </p:tgtEl>
                                        <p:attrNameLst>
                                          <p:attrName>style.visibility</p:attrName>
                                        </p:attrNameLst>
                                      </p:cBhvr>
                                      <p:to>
                                        <p:strVal val="visible"/>
                                      </p:to>
                                    </p:set>
                                    <p:anim calcmode="lin" valueType="num">
                                      <p:cBhvr>
                                        <p:cTn id="31" dur="1000" fill="hold"/>
                                        <p:tgtEl>
                                          <p:spTgt spid="29699">
                                            <p:txEl>
                                              <p:pRg st="3" end="3"/>
                                            </p:txEl>
                                          </p:spTgt>
                                        </p:tgtEl>
                                        <p:attrNameLst>
                                          <p:attrName>ppt_w</p:attrName>
                                        </p:attrNameLst>
                                      </p:cBhvr>
                                      <p:tavLst>
                                        <p:tav tm="0">
                                          <p:val>
                                            <p:strVal val="#ppt_w*0.05"/>
                                          </p:val>
                                        </p:tav>
                                        <p:tav tm="100000">
                                          <p:val>
                                            <p:strVal val="#ppt_w"/>
                                          </p:val>
                                        </p:tav>
                                      </p:tavLst>
                                    </p:anim>
                                    <p:anim calcmode="lin" valueType="num">
                                      <p:cBhvr>
                                        <p:cTn id="32" dur="1000" fill="hold"/>
                                        <p:tgtEl>
                                          <p:spTgt spid="29699">
                                            <p:txEl>
                                              <p:pRg st="3" end="3"/>
                                            </p:txEl>
                                          </p:spTgt>
                                        </p:tgtEl>
                                        <p:attrNameLst>
                                          <p:attrName>ppt_h</p:attrName>
                                        </p:attrNameLst>
                                      </p:cBhvr>
                                      <p:tavLst>
                                        <p:tav tm="0">
                                          <p:val>
                                            <p:strVal val="#ppt_h"/>
                                          </p:val>
                                        </p:tav>
                                        <p:tav tm="100000">
                                          <p:val>
                                            <p:strVal val="#ppt_h"/>
                                          </p:val>
                                        </p:tav>
                                      </p:tavLst>
                                    </p:anim>
                                    <p:anim calcmode="lin" valueType="num">
                                      <p:cBhvr>
                                        <p:cTn id="33" dur="1000" fill="hold"/>
                                        <p:tgtEl>
                                          <p:spTgt spid="29699">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29699">
                                            <p:txEl>
                                              <p:pRg st="3" end="3"/>
                                            </p:txEl>
                                          </p:spTgt>
                                        </p:tgtEl>
                                        <p:attrNameLst>
                                          <p:attrName>ppt_y</p:attrName>
                                        </p:attrNameLst>
                                      </p:cBhvr>
                                      <p:tavLst>
                                        <p:tav tm="0">
                                          <p:val>
                                            <p:strVal val="#ppt_y"/>
                                          </p:val>
                                        </p:tav>
                                        <p:tav tm="100000">
                                          <p:val>
                                            <p:strVal val="#ppt_y"/>
                                          </p:val>
                                        </p:tav>
                                      </p:tavLst>
                                    </p:anim>
                                    <p:animEffect transition="in" filter="fade">
                                      <p:cBhvr>
                                        <p:cTn id="35" dur="1000"/>
                                        <p:tgtEl>
                                          <p:spTgt spid="29699">
                                            <p:txEl>
                                              <p:pRg st="3" end="3"/>
                                            </p:txEl>
                                          </p:spTgt>
                                        </p:tgtEl>
                                      </p:cBhvr>
                                    </p:animEffect>
                                  </p:childTnLst>
                                </p:cTn>
                              </p:par>
                            </p:childTnLst>
                          </p:cTn>
                        </p:par>
                        <p:par>
                          <p:cTn id="36" fill="hold" nodeType="afterGroup">
                            <p:stCondLst>
                              <p:cond delay="4000"/>
                            </p:stCondLst>
                            <p:childTnLst>
                              <p:par>
                                <p:cTn id="37" presetID="54" presetClass="entr" presetSubtype="0" accel="100000" fill="hold" grpId="0" nodeType="afterEffect">
                                  <p:stCondLst>
                                    <p:cond delay="0"/>
                                  </p:stCondLst>
                                  <p:childTnLst>
                                    <p:set>
                                      <p:cBhvr>
                                        <p:cTn id="38" dur="1" fill="hold">
                                          <p:stCondLst>
                                            <p:cond delay="0"/>
                                          </p:stCondLst>
                                        </p:cTn>
                                        <p:tgtEl>
                                          <p:spTgt spid="29699">
                                            <p:txEl>
                                              <p:pRg st="4" end="4"/>
                                            </p:txEl>
                                          </p:spTgt>
                                        </p:tgtEl>
                                        <p:attrNameLst>
                                          <p:attrName>style.visibility</p:attrName>
                                        </p:attrNameLst>
                                      </p:cBhvr>
                                      <p:to>
                                        <p:strVal val="visible"/>
                                      </p:to>
                                    </p:set>
                                    <p:anim calcmode="lin" valueType="num">
                                      <p:cBhvr>
                                        <p:cTn id="39" dur="1000" fill="hold"/>
                                        <p:tgtEl>
                                          <p:spTgt spid="29699">
                                            <p:txEl>
                                              <p:pRg st="4" end="4"/>
                                            </p:txEl>
                                          </p:spTgt>
                                        </p:tgtEl>
                                        <p:attrNameLst>
                                          <p:attrName>ppt_w</p:attrName>
                                        </p:attrNameLst>
                                      </p:cBhvr>
                                      <p:tavLst>
                                        <p:tav tm="0">
                                          <p:val>
                                            <p:strVal val="#ppt_w*0.05"/>
                                          </p:val>
                                        </p:tav>
                                        <p:tav tm="100000">
                                          <p:val>
                                            <p:strVal val="#ppt_w"/>
                                          </p:val>
                                        </p:tav>
                                      </p:tavLst>
                                    </p:anim>
                                    <p:anim calcmode="lin" valueType="num">
                                      <p:cBhvr>
                                        <p:cTn id="40" dur="1000" fill="hold"/>
                                        <p:tgtEl>
                                          <p:spTgt spid="29699">
                                            <p:txEl>
                                              <p:pRg st="4" end="4"/>
                                            </p:txEl>
                                          </p:spTgt>
                                        </p:tgtEl>
                                        <p:attrNameLst>
                                          <p:attrName>ppt_h</p:attrName>
                                        </p:attrNameLst>
                                      </p:cBhvr>
                                      <p:tavLst>
                                        <p:tav tm="0">
                                          <p:val>
                                            <p:strVal val="#ppt_h"/>
                                          </p:val>
                                        </p:tav>
                                        <p:tav tm="100000">
                                          <p:val>
                                            <p:strVal val="#ppt_h"/>
                                          </p:val>
                                        </p:tav>
                                      </p:tavLst>
                                    </p:anim>
                                    <p:anim calcmode="lin" valueType="num">
                                      <p:cBhvr>
                                        <p:cTn id="41" dur="1000" fill="hold"/>
                                        <p:tgtEl>
                                          <p:spTgt spid="29699">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29699">
                                            <p:txEl>
                                              <p:pRg st="4" end="4"/>
                                            </p:txEl>
                                          </p:spTgt>
                                        </p:tgtEl>
                                        <p:attrNameLst>
                                          <p:attrName>ppt_y</p:attrName>
                                        </p:attrNameLst>
                                      </p:cBhvr>
                                      <p:tavLst>
                                        <p:tav tm="0">
                                          <p:val>
                                            <p:strVal val="#ppt_y"/>
                                          </p:val>
                                        </p:tav>
                                        <p:tav tm="100000">
                                          <p:val>
                                            <p:strVal val="#ppt_y"/>
                                          </p:val>
                                        </p:tav>
                                      </p:tavLst>
                                    </p:anim>
                                    <p:animEffect transition="in" filter="fade">
                                      <p:cBhvr>
                                        <p:cTn id="43" dur="1000"/>
                                        <p:tgtEl>
                                          <p:spTgt spid="29699">
                                            <p:txEl>
                                              <p:pRg st="4" end="4"/>
                                            </p:txEl>
                                          </p:spTgt>
                                        </p:tgtEl>
                                      </p:cBhvr>
                                    </p:animEffect>
                                  </p:childTnLst>
                                </p:cTn>
                              </p:par>
                            </p:childTnLst>
                          </p:cTn>
                        </p:par>
                        <p:par>
                          <p:cTn id="44" fill="hold" nodeType="afterGroup">
                            <p:stCondLst>
                              <p:cond delay="5000"/>
                            </p:stCondLst>
                            <p:childTnLst>
                              <p:par>
                                <p:cTn id="45" presetID="54" presetClass="entr" presetSubtype="0" accel="100000" fill="hold" grpId="0" nodeType="afterEffect">
                                  <p:stCondLst>
                                    <p:cond delay="0"/>
                                  </p:stCondLst>
                                  <p:childTnLst>
                                    <p:set>
                                      <p:cBhvr>
                                        <p:cTn id="46" dur="1" fill="hold">
                                          <p:stCondLst>
                                            <p:cond delay="0"/>
                                          </p:stCondLst>
                                        </p:cTn>
                                        <p:tgtEl>
                                          <p:spTgt spid="29700">
                                            <p:txEl>
                                              <p:pRg st="0" end="0"/>
                                            </p:txEl>
                                          </p:spTgt>
                                        </p:tgtEl>
                                        <p:attrNameLst>
                                          <p:attrName>style.visibility</p:attrName>
                                        </p:attrNameLst>
                                      </p:cBhvr>
                                      <p:to>
                                        <p:strVal val="visible"/>
                                      </p:to>
                                    </p:set>
                                    <p:anim calcmode="lin" valueType="num">
                                      <p:cBhvr>
                                        <p:cTn id="47" dur="1000" fill="hold"/>
                                        <p:tgtEl>
                                          <p:spTgt spid="29700">
                                            <p:txEl>
                                              <p:pRg st="0" end="0"/>
                                            </p:txEl>
                                          </p:spTgt>
                                        </p:tgtEl>
                                        <p:attrNameLst>
                                          <p:attrName>ppt_w</p:attrName>
                                        </p:attrNameLst>
                                      </p:cBhvr>
                                      <p:tavLst>
                                        <p:tav tm="0">
                                          <p:val>
                                            <p:strVal val="#ppt_w*0.05"/>
                                          </p:val>
                                        </p:tav>
                                        <p:tav tm="100000">
                                          <p:val>
                                            <p:strVal val="#ppt_w"/>
                                          </p:val>
                                        </p:tav>
                                      </p:tavLst>
                                    </p:anim>
                                    <p:anim calcmode="lin" valueType="num">
                                      <p:cBhvr>
                                        <p:cTn id="48" dur="1000" fill="hold"/>
                                        <p:tgtEl>
                                          <p:spTgt spid="29700">
                                            <p:txEl>
                                              <p:pRg st="0" end="0"/>
                                            </p:txEl>
                                          </p:spTgt>
                                        </p:tgtEl>
                                        <p:attrNameLst>
                                          <p:attrName>ppt_h</p:attrName>
                                        </p:attrNameLst>
                                      </p:cBhvr>
                                      <p:tavLst>
                                        <p:tav tm="0">
                                          <p:val>
                                            <p:strVal val="#ppt_h"/>
                                          </p:val>
                                        </p:tav>
                                        <p:tav tm="100000">
                                          <p:val>
                                            <p:strVal val="#ppt_h"/>
                                          </p:val>
                                        </p:tav>
                                      </p:tavLst>
                                    </p:anim>
                                    <p:anim calcmode="lin" valueType="num">
                                      <p:cBhvr>
                                        <p:cTn id="49" dur="1000" fill="hold"/>
                                        <p:tgtEl>
                                          <p:spTgt spid="29700">
                                            <p:txEl>
                                              <p:pRg st="0" end="0"/>
                                            </p:txEl>
                                          </p:spTgt>
                                        </p:tgtEl>
                                        <p:attrNameLst>
                                          <p:attrName>ppt_x</p:attrName>
                                        </p:attrNameLst>
                                      </p:cBhvr>
                                      <p:tavLst>
                                        <p:tav tm="0">
                                          <p:val>
                                            <p:strVal val="#ppt_x-.2"/>
                                          </p:val>
                                        </p:tav>
                                        <p:tav tm="100000">
                                          <p:val>
                                            <p:strVal val="#ppt_x"/>
                                          </p:val>
                                        </p:tav>
                                      </p:tavLst>
                                    </p:anim>
                                    <p:anim calcmode="lin" valueType="num">
                                      <p:cBhvr>
                                        <p:cTn id="50" dur="1000" fill="hold"/>
                                        <p:tgtEl>
                                          <p:spTgt spid="29700">
                                            <p:txEl>
                                              <p:pRg st="0" end="0"/>
                                            </p:txEl>
                                          </p:spTgt>
                                        </p:tgtEl>
                                        <p:attrNameLst>
                                          <p:attrName>ppt_y</p:attrName>
                                        </p:attrNameLst>
                                      </p:cBhvr>
                                      <p:tavLst>
                                        <p:tav tm="0">
                                          <p:val>
                                            <p:strVal val="#ppt_y"/>
                                          </p:val>
                                        </p:tav>
                                        <p:tav tm="100000">
                                          <p:val>
                                            <p:strVal val="#ppt_y"/>
                                          </p:val>
                                        </p:tav>
                                      </p:tavLst>
                                    </p:anim>
                                    <p:animEffect transition="in" filter="fade">
                                      <p:cBhvr>
                                        <p:cTn id="51" dur="1000"/>
                                        <p:tgtEl>
                                          <p:spTgt spid="29700">
                                            <p:txEl>
                                              <p:pRg st="0" end="0"/>
                                            </p:txEl>
                                          </p:spTgt>
                                        </p:tgtEl>
                                      </p:cBhvr>
                                    </p:animEffect>
                                  </p:childTnLst>
                                </p:cTn>
                              </p:par>
                            </p:childTnLst>
                          </p:cTn>
                        </p:par>
                        <p:par>
                          <p:cTn id="52" fill="hold" nodeType="afterGroup">
                            <p:stCondLst>
                              <p:cond delay="6000"/>
                            </p:stCondLst>
                            <p:childTnLst>
                              <p:par>
                                <p:cTn id="53" presetID="54" presetClass="entr" presetSubtype="0" accel="100000" fill="hold" grpId="0" nodeType="afterEffect">
                                  <p:stCondLst>
                                    <p:cond delay="0"/>
                                  </p:stCondLst>
                                  <p:childTnLst>
                                    <p:set>
                                      <p:cBhvr>
                                        <p:cTn id="54" dur="1" fill="hold">
                                          <p:stCondLst>
                                            <p:cond delay="0"/>
                                          </p:stCondLst>
                                        </p:cTn>
                                        <p:tgtEl>
                                          <p:spTgt spid="29700">
                                            <p:txEl>
                                              <p:pRg st="1" end="1"/>
                                            </p:txEl>
                                          </p:spTgt>
                                        </p:tgtEl>
                                        <p:attrNameLst>
                                          <p:attrName>style.visibility</p:attrName>
                                        </p:attrNameLst>
                                      </p:cBhvr>
                                      <p:to>
                                        <p:strVal val="visible"/>
                                      </p:to>
                                    </p:set>
                                    <p:anim calcmode="lin" valueType="num">
                                      <p:cBhvr>
                                        <p:cTn id="55" dur="1000" fill="hold"/>
                                        <p:tgtEl>
                                          <p:spTgt spid="29700">
                                            <p:txEl>
                                              <p:pRg st="1" end="1"/>
                                            </p:txEl>
                                          </p:spTgt>
                                        </p:tgtEl>
                                        <p:attrNameLst>
                                          <p:attrName>ppt_w</p:attrName>
                                        </p:attrNameLst>
                                      </p:cBhvr>
                                      <p:tavLst>
                                        <p:tav tm="0">
                                          <p:val>
                                            <p:strVal val="#ppt_w*0.05"/>
                                          </p:val>
                                        </p:tav>
                                        <p:tav tm="100000">
                                          <p:val>
                                            <p:strVal val="#ppt_w"/>
                                          </p:val>
                                        </p:tav>
                                      </p:tavLst>
                                    </p:anim>
                                    <p:anim calcmode="lin" valueType="num">
                                      <p:cBhvr>
                                        <p:cTn id="56" dur="1000" fill="hold"/>
                                        <p:tgtEl>
                                          <p:spTgt spid="29700">
                                            <p:txEl>
                                              <p:pRg st="1" end="1"/>
                                            </p:txEl>
                                          </p:spTgt>
                                        </p:tgtEl>
                                        <p:attrNameLst>
                                          <p:attrName>ppt_h</p:attrName>
                                        </p:attrNameLst>
                                      </p:cBhvr>
                                      <p:tavLst>
                                        <p:tav tm="0">
                                          <p:val>
                                            <p:strVal val="#ppt_h"/>
                                          </p:val>
                                        </p:tav>
                                        <p:tav tm="100000">
                                          <p:val>
                                            <p:strVal val="#ppt_h"/>
                                          </p:val>
                                        </p:tav>
                                      </p:tavLst>
                                    </p:anim>
                                    <p:anim calcmode="lin" valueType="num">
                                      <p:cBhvr>
                                        <p:cTn id="57" dur="1000" fill="hold"/>
                                        <p:tgtEl>
                                          <p:spTgt spid="29700">
                                            <p:txEl>
                                              <p:pRg st="1" end="1"/>
                                            </p:txEl>
                                          </p:spTgt>
                                        </p:tgtEl>
                                        <p:attrNameLst>
                                          <p:attrName>ppt_x</p:attrName>
                                        </p:attrNameLst>
                                      </p:cBhvr>
                                      <p:tavLst>
                                        <p:tav tm="0">
                                          <p:val>
                                            <p:strVal val="#ppt_x-.2"/>
                                          </p:val>
                                        </p:tav>
                                        <p:tav tm="100000">
                                          <p:val>
                                            <p:strVal val="#ppt_x"/>
                                          </p:val>
                                        </p:tav>
                                      </p:tavLst>
                                    </p:anim>
                                    <p:anim calcmode="lin" valueType="num">
                                      <p:cBhvr>
                                        <p:cTn id="58" dur="1000" fill="hold"/>
                                        <p:tgtEl>
                                          <p:spTgt spid="29700">
                                            <p:txEl>
                                              <p:pRg st="1" end="1"/>
                                            </p:txEl>
                                          </p:spTgt>
                                        </p:tgtEl>
                                        <p:attrNameLst>
                                          <p:attrName>ppt_y</p:attrName>
                                        </p:attrNameLst>
                                      </p:cBhvr>
                                      <p:tavLst>
                                        <p:tav tm="0">
                                          <p:val>
                                            <p:strVal val="#ppt_y"/>
                                          </p:val>
                                        </p:tav>
                                        <p:tav tm="100000">
                                          <p:val>
                                            <p:strVal val="#ppt_y"/>
                                          </p:val>
                                        </p:tav>
                                      </p:tavLst>
                                    </p:anim>
                                    <p:animEffect transition="in" filter="fade">
                                      <p:cBhvr>
                                        <p:cTn id="59" dur="1000"/>
                                        <p:tgtEl>
                                          <p:spTgt spid="29700">
                                            <p:txEl>
                                              <p:pRg st="1" end="1"/>
                                            </p:txEl>
                                          </p:spTgt>
                                        </p:tgtEl>
                                      </p:cBhvr>
                                    </p:animEffect>
                                  </p:childTnLst>
                                </p:cTn>
                              </p:par>
                            </p:childTnLst>
                          </p:cTn>
                        </p:par>
                        <p:par>
                          <p:cTn id="60" fill="hold" nodeType="afterGroup">
                            <p:stCondLst>
                              <p:cond delay="7000"/>
                            </p:stCondLst>
                            <p:childTnLst>
                              <p:par>
                                <p:cTn id="61" presetID="54" presetClass="entr" presetSubtype="0" accel="100000" fill="hold" grpId="0" nodeType="afterEffect">
                                  <p:stCondLst>
                                    <p:cond delay="0"/>
                                  </p:stCondLst>
                                  <p:childTnLst>
                                    <p:set>
                                      <p:cBhvr>
                                        <p:cTn id="62" dur="1" fill="hold">
                                          <p:stCondLst>
                                            <p:cond delay="0"/>
                                          </p:stCondLst>
                                        </p:cTn>
                                        <p:tgtEl>
                                          <p:spTgt spid="29700">
                                            <p:txEl>
                                              <p:pRg st="2" end="2"/>
                                            </p:txEl>
                                          </p:spTgt>
                                        </p:tgtEl>
                                        <p:attrNameLst>
                                          <p:attrName>style.visibility</p:attrName>
                                        </p:attrNameLst>
                                      </p:cBhvr>
                                      <p:to>
                                        <p:strVal val="visible"/>
                                      </p:to>
                                    </p:set>
                                    <p:anim calcmode="lin" valueType="num">
                                      <p:cBhvr>
                                        <p:cTn id="63" dur="1000" fill="hold"/>
                                        <p:tgtEl>
                                          <p:spTgt spid="29700">
                                            <p:txEl>
                                              <p:pRg st="2" end="2"/>
                                            </p:txEl>
                                          </p:spTgt>
                                        </p:tgtEl>
                                        <p:attrNameLst>
                                          <p:attrName>ppt_w</p:attrName>
                                        </p:attrNameLst>
                                      </p:cBhvr>
                                      <p:tavLst>
                                        <p:tav tm="0">
                                          <p:val>
                                            <p:strVal val="#ppt_w*0.05"/>
                                          </p:val>
                                        </p:tav>
                                        <p:tav tm="100000">
                                          <p:val>
                                            <p:strVal val="#ppt_w"/>
                                          </p:val>
                                        </p:tav>
                                      </p:tavLst>
                                    </p:anim>
                                    <p:anim calcmode="lin" valueType="num">
                                      <p:cBhvr>
                                        <p:cTn id="64" dur="1000" fill="hold"/>
                                        <p:tgtEl>
                                          <p:spTgt spid="29700">
                                            <p:txEl>
                                              <p:pRg st="2" end="2"/>
                                            </p:txEl>
                                          </p:spTgt>
                                        </p:tgtEl>
                                        <p:attrNameLst>
                                          <p:attrName>ppt_h</p:attrName>
                                        </p:attrNameLst>
                                      </p:cBhvr>
                                      <p:tavLst>
                                        <p:tav tm="0">
                                          <p:val>
                                            <p:strVal val="#ppt_h"/>
                                          </p:val>
                                        </p:tav>
                                        <p:tav tm="100000">
                                          <p:val>
                                            <p:strVal val="#ppt_h"/>
                                          </p:val>
                                        </p:tav>
                                      </p:tavLst>
                                    </p:anim>
                                    <p:anim calcmode="lin" valueType="num">
                                      <p:cBhvr>
                                        <p:cTn id="65" dur="1000" fill="hold"/>
                                        <p:tgtEl>
                                          <p:spTgt spid="29700">
                                            <p:txEl>
                                              <p:pRg st="2" end="2"/>
                                            </p:txEl>
                                          </p:spTgt>
                                        </p:tgtEl>
                                        <p:attrNameLst>
                                          <p:attrName>ppt_x</p:attrName>
                                        </p:attrNameLst>
                                      </p:cBhvr>
                                      <p:tavLst>
                                        <p:tav tm="0">
                                          <p:val>
                                            <p:strVal val="#ppt_x-.2"/>
                                          </p:val>
                                        </p:tav>
                                        <p:tav tm="100000">
                                          <p:val>
                                            <p:strVal val="#ppt_x"/>
                                          </p:val>
                                        </p:tav>
                                      </p:tavLst>
                                    </p:anim>
                                    <p:anim calcmode="lin" valueType="num">
                                      <p:cBhvr>
                                        <p:cTn id="66" dur="1000" fill="hold"/>
                                        <p:tgtEl>
                                          <p:spTgt spid="29700">
                                            <p:txEl>
                                              <p:pRg st="2" end="2"/>
                                            </p:txEl>
                                          </p:spTgt>
                                        </p:tgtEl>
                                        <p:attrNameLst>
                                          <p:attrName>ppt_y</p:attrName>
                                        </p:attrNameLst>
                                      </p:cBhvr>
                                      <p:tavLst>
                                        <p:tav tm="0">
                                          <p:val>
                                            <p:strVal val="#ppt_y"/>
                                          </p:val>
                                        </p:tav>
                                        <p:tav tm="100000">
                                          <p:val>
                                            <p:strVal val="#ppt_y"/>
                                          </p:val>
                                        </p:tav>
                                      </p:tavLst>
                                    </p:anim>
                                    <p:animEffect transition="in" filter="fade">
                                      <p:cBhvr>
                                        <p:cTn id="67" dur="1000"/>
                                        <p:tgtEl>
                                          <p:spTgt spid="29700">
                                            <p:txEl>
                                              <p:pRg st="2" end="2"/>
                                            </p:txEl>
                                          </p:spTgt>
                                        </p:tgtEl>
                                      </p:cBhvr>
                                    </p:animEffect>
                                  </p:childTnLst>
                                </p:cTn>
                              </p:par>
                            </p:childTnLst>
                          </p:cTn>
                        </p:par>
                        <p:par>
                          <p:cTn id="68" fill="hold" nodeType="afterGroup">
                            <p:stCondLst>
                              <p:cond delay="8000"/>
                            </p:stCondLst>
                            <p:childTnLst>
                              <p:par>
                                <p:cTn id="69" presetID="54" presetClass="entr" presetSubtype="0" accel="100000" fill="hold" grpId="0" nodeType="afterEffect">
                                  <p:stCondLst>
                                    <p:cond delay="0"/>
                                  </p:stCondLst>
                                  <p:childTnLst>
                                    <p:set>
                                      <p:cBhvr>
                                        <p:cTn id="70" dur="1" fill="hold">
                                          <p:stCondLst>
                                            <p:cond delay="0"/>
                                          </p:stCondLst>
                                        </p:cTn>
                                        <p:tgtEl>
                                          <p:spTgt spid="29700">
                                            <p:txEl>
                                              <p:pRg st="3" end="3"/>
                                            </p:txEl>
                                          </p:spTgt>
                                        </p:tgtEl>
                                        <p:attrNameLst>
                                          <p:attrName>style.visibility</p:attrName>
                                        </p:attrNameLst>
                                      </p:cBhvr>
                                      <p:to>
                                        <p:strVal val="visible"/>
                                      </p:to>
                                    </p:set>
                                    <p:anim calcmode="lin" valueType="num">
                                      <p:cBhvr>
                                        <p:cTn id="71" dur="1000" fill="hold"/>
                                        <p:tgtEl>
                                          <p:spTgt spid="29700">
                                            <p:txEl>
                                              <p:pRg st="3" end="3"/>
                                            </p:txEl>
                                          </p:spTgt>
                                        </p:tgtEl>
                                        <p:attrNameLst>
                                          <p:attrName>ppt_w</p:attrName>
                                        </p:attrNameLst>
                                      </p:cBhvr>
                                      <p:tavLst>
                                        <p:tav tm="0">
                                          <p:val>
                                            <p:strVal val="#ppt_w*0.05"/>
                                          </p:val>
                                        </p:tav>
                                        <p:tav tm="100000">
                                          <p:val>
                                            <p:strVal val="#ppt_w"/>
                                          </p:val>
                                        </p:tav>
                                      </p:tavLst>
                                    </p:anim>
                                    <p:anim calcmode="lin" valueType="num">
                                      <p:cBhvr>
                                        <p:cTn id="72" dur="1000" fill="hold"/>
                                        <p:tgtEl>
                                          <p:spTgt spid="29700">
                                            <p:txEl>
                                              <p:pRg st="3" end="3"/>
                                            </p:txEl>
                                          </p:spTgt>
                                        </p:tgtEl>
                                        <p:attrNameLst>
                                          <p:attrName>ppt_h</p:attrName>
                                        </p:attrNameLst>
                                      </p:cBhvr>
                                      <p:tavLst>
                                        <p:tav tm="0">
                                          <p:val>
                                            <p:strVal val="#ppt_h"/>
                                          </p:val>
                                        </p:tav>
                                        <p:tav tm="100000">
                                          <p:val>
                                            <p:strVal val="#ppt_h"/>
                                          </p:val>
                                        </p:tav>
                                      </p:tavLst>
                                    </p:anim>
                                    <p:anim calcmode="lin" valueType="num">
                                      <p:cBhvr>
                                        <p:cTn id="73" dur="1000" fill="hold"/>
                                        <p:tgtEl>
                                          <p:spTgt spid="29700">
                                            <p:txEl>
                                              <p:pRg st="3" end="3"/>
                                            </p:txEl>
                                          </p:spTgt>
                                        </p:tgtEl>
                                        <p:attrNameLst>
                                          <p:attrName>ppt_x</p:attrName>
                                        </p:attrNameLst>
                                      </p:cBhvr>
                                      <p:tavLst>
                                        <p:tav tm="0">
                                          <p:val>
                                            <p:strVal val="#ppt_x-.2"/>
                                          </p:val>
                                        </p:tav>
                                        <p:tav tm="100000">
                                          <p:val>
                                            <p:strVal val="#ppt_x"/>
                                          </p:val>
                                        </p:tav>
                                      </p:tavLst>
                                    </p:anim>
                                    <p:anim calcmode="lin" valueType="num">
                                      <p:cBhvr>
                                        <p:cTn id="74" dur="1000" fill="hold"/>
                                        <p:tgtEl>
                                          <p:spTgt spid="29700">
                                            <p:txEl>
                                              <p:pRg st="3" end="3"/>
                                            </p:txEl>
                                          </p:spTgt>
                                        </p:tgtEl>
                                        <p:attrNameLst>
                                          <p:attrName>ppt_y</p:attrName>
                                        </p:attrNameLst>
                                      </p:cBhvr>
                                      <p:tavLst>
                                        <p:tav tm="0">
                                          <p:val>
                                            <p:strVal val="#ppt_y"/>
                                          </p:val>
                                        </p:tav>
                                        <p:tav tm="100000">
                                          <p:val>
                                            <p:strVal val="#ppt_y"/>
                                          </p:val>
                                        </p:tav>
                                      </p:tavLst>
                                    </p:anim>
                                    <p:animEffect transition="in" filter="fade">
                                      <p:cBhvr>
                                        <p:cTn id="75" dur="1000"/>
                                        <p:tgtEl>
                                          <p:spTgt spid="29700">
                                            <p:txEl>
                                              <p:pRg st="3" end="3"/>
                                            </p:txEl>
                                          </p:spTgt>
                                        </p:tgtEl>
                                      </p:cBhvr>
                                    </p:animEffect>
                                  </p:childTnLst>
                                </p:cTn>
                              </p:par>
                            </p:childTnLst>
                          </p:cTn>
                        </p:par>
                        <p:par>
                          <p:cTn id="76" fill="hold" nodeType="afterGroup">
                            <p:stCondLst>
                              <p:cond delay="9000"/>
                            </p:stCondLst>
                            <p:childTnLst>
                              <p:par>
                                <p:cTn id="77" presetID="54" presetClass="entr" presetSubtype="0" accel="100000" fill="hold" grpId="0" nodeType="afterEffect">
                                  <p:stCondLst>
                                    <p:cond delay="0"/>
                                  </p:stCondLst>
                                  <p:childTnLst>
                                    <p:set>
                                      <p:cBhvr>
                                        <p:cTn id="78" dur="1" fill="hold">
                                          <p:stCondLst>
                                            <p:cond delay="0"/>
                                          </p:stCondLst>
                                        </p:cTn>
                                        <p:tgtEl>
                                          <p:spTgt spid="29700">
                                            <p:txEl>
                                              <p:pRg st="4" end="4"/>
                                            </p:txEl>
                                          </p:spTgt>
                                        </p:tgtEl>
                                        <p:attrNameLst>
                                          <p:attrName>style.visibility</p:attrName>
                                        </p:attrNameLst>
                                      </p:cBhvr>
                                      <p:to>
                                        <p:strVal val="visible"/>
                                      </p:to>
                                    </p:set>
                                    <p:anim calcmode="lin" valueType="num">
                                      <p:cBhvr>
                                        <p:cTn id="79" dur="1000" fill="hold"/>
                                        <p:tgtEl>
                                          <p:spTgt spid="29700">
                                            <p:txEl>
                                              <p:pRg st="4" end="4"/>
                                            </p:txEl>
                                          </p:spTgt>
                                        </p:tgtEl>
                                        <p:attrNameLst>
                                          <p:attrName>ppt_w</p:attrName>
                                        </p:attrNameLst>
                                      </p:cBhvr>
                                      <p:tavLst>
                                        <p:tav tm="0">
                                          <p:val>
                                            <p:strVal val="#ppt_w*0.05"/>
                                          </p:val>
                                        </p:tav>
                                        <p:tav tm="100000">
                                          <p:val>
                                            <p:strVal val="#ppt_w"/>
                                          </p:val>
                                        </p:tav>
                                      </p:tavLst>
                                    </p:anim>
                                    <p:anim calcmode="lin" valueType="num">
                                      <p:cBhvr>
                                        <p:cTn id="80" dur="1000" fill="hold"/>
                                        <p:tgtEl>
                                          <p:spTgt spid="29700">
                                            <p:txEl>
                                              <p:pRg st="4" end="4"/>
                                            </p:txEl>
                                          </p:spTgt>
                                        </p:tgtEl>
                                        <p:attrNameLst>
                                          <p:attrName>ppt_h</p:attrName>
                                        </p:attrNameLst>
                                      </p:cBhvr>
                                      <p:tavLst>
                                        <p:tav tm="0">
                                          <p:val>
                                            <p:strVal val="#ppt_h"/>
                                          </p:val>
                                        </p:tav>
                                        <p:tav tm="100000">
                                          <p:val>
                                            <p:strVal val="#ppt_h"/>
                                          </p:val>
                                        </p:tav>
                                      </p:tavLst>
                                    </p:anim>
                                    <p:anim calcmode="lin" valueType="num">
                                      <p:cBhvr>
                                        <p:cTn id="81" dur="1000" fill="hold"/>
                                        <p:tgtEl>
                                          <p:spTgt spid="29700">
                                            <p:txEl>
                                              <p:pRg st="4" end="4"/>
                                            </p:txEl>
                                          </p:spTgt>
                                        </p:tgtEl>
                                        <p:attrNameLst>
                                          <p:attrName>ppt_x</p:attrName>
                                        </p:attrNameLst>
                                      </p:cBhvr>
                                      <p:tavLst>
                                        <p:tav tm="0">
                                          <p:val>
                                            <p:strVal val="#ppt_x-.2"/>
                                          </p:val>
                                        </p:tav>
                                        <p:tav tm="100000">
                                          <p:val>
                                            <p:strVal val="#ppt_x"/>
                                          </p:val>
                                        </p:tav>
                                      </p:tavLst>
                                    </p:anim>
                                    <p:anim calcmode="lin" valueType="num">
                                      <p:cBhvr>
                                        <p:cTn id="82" dur="1000" fill="hold"/>
                                        <p:tgtEl>
                                          <p:spTgt spid="29700">
                                            <p:txEl>
                                              <p:pRg st="4" end="4"/>
                                            </p:txEl>
                                          </p:spTgt>
                                        </p:tgtEl>
                                        <p:attrNameLst>
                                          <p:attrName>ppt_y</p:attrName>
                                        </p:attrNameLst>
                                      </p:cBhvr>
                                      <p:tavLst>
                                        <p:tav tm="0">
                                          <p:val>
                                            <p:strVal val="#ppt_y"/>
                                          </p:val>
                                        </p:tav>
                                        <p:tav tm="100000">
                                          <p:val>
                                            <p:strVal val="#ppt_y"/>
                                          </p:val>
                                        </p:tav>
                                      </p:tavLst>
                                    </p:anim>
                                    <p:animEffect transition="in" filter="fade">
                                      <p:cBhvr>
                                        <p:cTn id="83" dur="1000"/>
                                        <p:tgtEl>
                                          <p:spTgt spid="297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70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23900" y="1905000"/>
            <a:ext cx="7620000" cy="3276600"/>
          </a:xfrm>
        </p:spPr>
        <p:txBody>
          <a:bodyPr/>
          <a:lstStyle/>
          <a:p>
            <a:pPr eaLnBrk="1" hangingPunct="1"/>
            <a:r>
              <a:rPr lang="en-US" altLang="en-US" sz="9600" dirty="0" smtClean="0"/>
              <a:t>Countries in Europe</a:t>
            </a:r>
            <a:endParaRPr lang="en-US" altLang="en-US" sz="4800" dirty="0" smtClean="0"/>
          </a:p>
        </p:txBody>
      </p:sp>
      <p:sp>
        <p:nvSpPr>
          <p:cNvPr id="3" name="TextBox 2"/>
          <p:cNvSpPr txBox="1"/>
          <p:nvPr/>
        </p:nvSpPr>
        <p:spPr>
          <a:xfrm>
            <a:off x="4114800" y="5410200"/>
            <a:ext cx="838200" cy="1107996"/>
          </a:xfrm>
          <a:prstGeom prst="rect">
            <a:avLst/>
          </a:prstGeom>
          <a:noFill/>
        </p:spPr>
        <p:txBody>
          <a:bodyPr wrap="square" rtlCol="0">
            <a:spAutoFit/>
          </a:bodyPr>
          <a:lstStyle/>
          <a:p>
            <a:r>
              <a:rPr lang="en-US" sz="6600" dirty="0" smtClean="0">
                <a:solidFill>
                  <a:srgbClr val="EAE3D1"/>
                </a:solidFill>
              </a:rPr>
              <a:t>3</a:t>
            </a:r>
            <a:endParaRPr lang="en-US" sz="6600" dirty="0">
              <a:solidFill>
                <a:srgbClr val="EAE3D1"/>
              </a:solidFill>
            </a:endParaRPr>
          </a:p>
        </p:txBody>
      </p:sp>
    </p:spTree>
  </p:cSld>
  <p:clrMapOvr>
    <a:masterClrMapping/>
  </p:clrMapOvr>
  <p:transition advClick="0" advTm="40000"/>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5279</TotalTime>
  <Words>294</Words>
  <Application>Microsoft Office PowerPoint</Application>
  <PresentationFormat>On-screen Show (4:3)</PresentationFormat>
  <Paragraphs>165</Paragraphs>
  <Slides>32</Slides>
  <Notes>31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32</vt:i4>
      </vt:variant>
    </vt:vector>
  </HeadingPairs>
  <TitlesOfParts>
    <vt:vector size="34" baseType="lpstr">
      <vt:lpstr>Arial</vt:lpstr>
      <vt:lpstr>Default Design</vt:lpstr>
      <vt:lpstr>PowerPoint Presentation</vt:lpstr>
      <vt:lpstr>Directions:</vt:lpstr>
      <vt:lpstr>Water Sports</vt:lpstr>
      <vt:lpstr>PowerPoint Presentation</vt:lpstr>
      <vt:lpstr>Water Sports</vt:lpstr>
      <vt:lpstr>Things You Take  with you On  Vacation</vt:lpstr>
      <vt:lpstr>PowerPoint Presentation</vt:lpstr>
      <vt:lpstr>Things You Take with you on Vacation</vt:lpstr>
      <vt:lpstr>Countries in Europe</vt:lpstr>
      <vt:lpstr>PowerPoint Presentation</vt:lpstr>
      <vt:lpstr>Countries in Europe</vt:lpstr>
      <vt:lpstr>Math Vocabulary</vt:lpstr>
      <vt:lpstr>PowerPoint Presentation</vt:lpstr>
      <vt:lpstr>Math Vocabulary</vt:lpstr>
      <vt:lpstr>Rides at Disneyland  (NOT California Adventure) </vt:lpstr>
      <vt:lpstr>PowerPoint Presentation</vt:lpstr>
      <vt:lpstr>Rides at Disneyland</vt:lpstr>
      <vt:lpstr>Napoleon Dynamite</vt:lpstr>
      <vt:lpstr>PowerPoint Presentation</vt:lpstr>
      <vt:lpstr>African Animals</vt:lpstr>
      <vt:lpstr>Scientific Method</vt:lpstr>
      <vt:lpstr>PowerPoint Presentation</vt:lpstr>
      <vt:lpstr>Scientific Method</vt:lpstr>
      <vt:lpstr>American Car Brands</vt:lpstr>
      <vt:lpstr>PowerPoint Presentation</vt:lpstr>
      <vt:lpstr>American Car Brands</vt:lpstr>
      <vt:lpstr>Fairytales</vt:lpstr>
      <vt:lpstr>PowerPoint Presentation</vt:lpstr>
      <vt:lpstr>Fairy Tales</vt:lpstr>
      <vt:lpstr>Broadway Musicals</vt:lpstr>
      <vt:lpstr>PowerPoint Presentation</vt:lpstr>
      <vt:lpstr>Broadway Musicals</vt:lpstr>
    </vt:vector>
  </TitlesOfParts>
  <Company>Jordan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Outburst</dc:title>
  <dc:creator>Megan.Rees</dc:creator>
  <cp:lastModifiedBy>Megan Rees</cp:lastModifiedBy>
  <cp:revision>37</cp:revision>
  <dcterms:created xsi:type="dcterms:W3CDTF">2007-12-12T17:05:08Z</dcterms:created>
  <dcterms:modified xsi:type="dcterms:W3CDTF">2018-03-02T21:11:58Z</dcterms:modified>
</cp:coreProperties>
</file>